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9"/>
  </p:notesMasterIdLst>
  <p:sldIdLst>
    <p:sldId id="256" r:id="rId2"/>
    <p:sldId id="323" r:id="rId3"/>
    <p:sldId id="325" r:id="rId4"/>
    <p:sldId id="261" r:id="rId5"/>
    <p:sldId id="262" r:id="rId6"/>
    <p:sldId id="305" r:id="rId7"/>
    <p:sldId id="288" r:id="rId8"/>
    <p:sldId id="264" r:id="rId9"/>
    <p:sldId id="309" r:id="rId10"/>
    <p:sldId id="310" r:id="rId11"/>
    <p:sldId id="312" r:id="rId12"/>
    <p:sldId id="307" r:id="rId13"/>
    <p:sldId id="308" r:id="rId14"/>
    <p:sldId id="317" r:id="rId15"/>
    <p:sldId id="276" r:id="rId16"/>
    <p:sldId id="316" r:id="rId17"/>
    <p:sldId id="320" r:id="rId18"/>
    <p:sldId id="327" r:id="rId19"/>
    <p:sldId id="311" r:id="rId20"/>
    <p:sldId id="326" r:id="rId21"/>
    <p:sldId id="322" r:id="rId22"/>
    <p:sldId id="321" r:id="rId23"/>
    <p:sldId id="329" r:id="rId24"/>
    <p:sldId id="319" r:id="rId25"/>
    <p:sldId id="330" r:id="rId26"/>
    <p:sldId id="331" r:id="rId27"/>
    <p:sldId id="259" r:id="rId28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30"/>
    </p:embeddedFont>
    <p:embeddedFont>
      <p:font typeface="MingLiU-ExtB" panose="02020500000000000000" pitchFamily="18" charset="-120"/>
      <p:regular r:id="rId31"/>
    </p:embeddedFont>
    <p:embeddedFont>
      <p:font typeface="Montserrat" panose="00000500000000000000" pitchFamily="2" charset="0"/>
      <p:regular r:id="rId32"/>
      <p:bold r:id="rId33"/>
      <p:italic r:id="rId34"/>
      <p:boldItalic r:id="rId35"/>
    </p:embeddedFont>
    <p:embeddedFont>
      <p:font typeface="Montserrat ExtraBold" panose="00000900000000000000" pitchFamily="2" charset="0"/>
      <p:bold r:id="rId36"/>
      <p:boldItalic r:id="rId37"/>
    </p:embeddedFont>
    <p:embeddedFont>
      <p:font typeface="Montserrat ExtraLight" panose="000003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1D1D"/>
    <a:srgbClr val="DCDCDC"/>
    <a:srgbClr val="E4E4E4"/>
    <a:srgbClr val="E6E6E6"/>
    <a:srgbClr val="C80000"/>
    <a:srgbClr val="FF0000"/>
    <a:srgbClr val="57257D"/>
    <a:srgbClr val="7030A0"/>
    <a:srgbClr val="2F3B41"/>
    <a:srgbClr val="3A49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CBC9608-9078-4F28-8713-5AF997719AE0}">
  <a:tblStyle styleId="{0CBC9608-9078-4F28-8713-5AF997719AE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05" autoAdjust="0"/>
    <p:restoredTop sz="94660"/>
  </p:normalViewPr>
  <p:slideViewPr>
    <p:cSldViewPr snapToGrid="0">
      <p:cViewPr>
        <p:scale>
          <a:sx n="66" d="100"/>
          <a:sy n="66" d="100"/>
        </p:scale>
        <p:origin x="1248" y="3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5468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8510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43088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09817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8612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7f9262ee2f_0_26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7f9262ee2f_0_26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39222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4047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87908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758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6978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94079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14446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55227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02737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78233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38216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15584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000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95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842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8" r:id="rId5"/>
    <p:sldLayoutId id="2147483661" r:id="rId6"/>
    <p:sldLayoutId id="2147483664" r:id="rId7"/>
    <p:sldLayoutId id="2147483671" r:id="rId8"/>
    <p:sldLayoutId id="214748368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vector/particles-background-gradient_5891802.htm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vector/particles-background-gradient_5891802.ht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vector/particles-background-gradient_5891802.htm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aqi.info/" TargetMode="External"/><Relationship Id="rId3" Type="http://schemas.openxmlformats.org/officeDocument/2006/relationships/hyperlink" Target="https://www.who.int/" TargetMode="External"/><Relationship Id="rId7" Type="http://schemas.openxmlformats.org/officeDocument/2006/relationships/hyperlink" Target="https://www.cpcb.nic.i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iqair.com/" TargetMode="External"/><Relationship Id="rId5" Type="http://schemas.openxmlformats.org/officeDocument/2006/relationships/hyperlink" Target="https://openweathermap.org/api" TargetMode="External"/><Relationship Id="rId4" Type="http://schemas.openxmlformats.org/officeDocument/2006/relationships/hyperlink" Target="https://www.epa.gov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vector/particles-background-gradient_5891802.ht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ECOVISIT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689412" y="2571750"/>
            <a:ext cx="3765176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bg1"/>
                </a:solidFill>
              </a:rPr>
              <a:t>Monitor, predict &amp; compare AQI</a:t>
            </a:r>
            <a:endParaRPr lang="pt-BR" sz="1600" b="0" dirty="0">
              <a:solidFill>
                <a:schemeClr val="bg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LITERATURE SURVEY</a:t>
            </a:r>
            <a:endParaRPr dirty="0"/>
          </a:p>
        </p:txBody>
      </p:sp>
      <p:cxnSp>
        <p:nvCxnSpPr>
          <p:cNvPr id="2192" name="Google Shape;2192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21B9486-40D8-457A-586F-03F420046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244508"/>
              </p:ext>
            </p:extLst>
          </p:nvPr>
        </p:nvGraphicFramePr>
        <p:xfrm>
          <a:off x="340659" y="1138144"/>
          <a:ext cx="6096000" cy="3688080"/>
        </p:xfrm>
        <a:graphic>
          <a:graphicData uri="http://schemas.openxmlformats.org/drawingml/2006/table">
            <a:tbl>
              <a:tblPr firstRow="1" bandRow="1">
                <a:tableStyleId>{0CBC9608-9078-4F28-8713-5AF997719AE0}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08223941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79741631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11335655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86716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Montserrat ExtraBold" panose="00000900000000000000" pitchFamily="2" charset="0"/>
                        </a:rPr>
                        <a:t>Research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Montserrat ExtraBold" panose="00000900000000000000" pitchFamily="2" charset="0"/>
                        </a:rPr>
                        <a:t>Authors &amp;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Montserrat ExtraBold" panose="00000900000000000000" pitchFamily="2" charset="0"/>
                          <a:cs typeface="Monotxt" panose="00000400000000000000" pitchFamily="2" charset="0"/>
                        </a:rPr>
                        <a:t>Summary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Montserrat ExtraBold" panose="00000900000000000000" pitchFamily="2" charset="0"/>
                        </a:rPr>
                        <a:t>What we understood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256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MingLiU-ExtB" panose="02020500000000000000" pitchFamily="18" charset="-120"/>
                          <a:ea typeface="MingLiU-ExtB" panose="02020500000000000000" pitchFamily="18" charset="-120"/>
                        </a:rPr>
                        <a:t>Impact of Air Quality on Tourism: An Analysis of Tourist Behavior and Travel Choices</a:t>
                      </a:r>
                      <a:endParaRPr lang="en-IN" sz="1000" dirty="0">
                        <a:solidFill>
                          <a:schemeClr val="bg1"/>
                        </a:solidFill>
                        <a:latin typeface="MingLiU-ExtB" panose="02020500000000000000" pitchFamily="18" charset="-120"/>
                        <a:ea typeface="MingLiU-ExtB" panose="02020500000000000000" pitchFamily="18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bg1"/>
                          </a:solidFill>
                          <a:latin typeface="MingLiU-ExtB" panose="02020500000000000000" pitchFamily="18" charset="-120"/>
                          <a:ea typeface="MingLiU-ExtB" panose="02020500000000000000" pitchFamily="18" charset="-120"/>
                        </a:rPr>
                        <a:t>Sharma N &amp; Joshi A. (2023)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MingLiU-ExtB" panose="02020500000000000000" pitchFamily="18" charset="-120"/>
                          <a:ea typeface="MingLiU-ExtB" panose="02020500000000000000" pitchFamily="18" charset="-120"/>
                        </a:rPr>
                        <a:t>Analyzes how variations in air quality impact tourist behavior and travel choices, with a focus on urban and popular tourist areas.</a:t>
                      </a:r>
                      <a:endParaRPr lang="en-IN" sz="1000" dirty="0">
                        <a:solidFill>
                          <a:schemeClr val="bg1"/>
                        </a:solidFill>
                        <a:latin typeface="MingLiU-ExtB" panose="02020500000000000000" pitchFamily="18" charset="-120"/>
                        <a:ea typeface="MingLiU-ExtB" panose="02020500000000000000" pitchFamily="18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MingLiU-ExtB" panose="02020500000000000000" pitchFamily="18" charset="-120"/>
                          <a:ea typeface="MingLiU-ExtB" panose="02020500000000000000" pitchFamily="18" charset="-120"/>
                        </a:rPr>
                        <a:t>Highlighted the relationship between air quality and tourism but did not provide actionable solutions for travelers.</a:t>
                      </a:r>
                      <a:endParaRPr lang="en-IN" sz="1000" dirty="0">
                        <a:solidFill>
                          <a:schemeClr val="bg1"/>
                        </a:solidFill>
                        <a:latin typeface="MingLiU-ExtB" panose="02020500000000000000" pitchFamily="18" charset="-120"/>
                        <a:ea typeface="MingLiU-ExtB" panose="02020500000000000000" pitchFamily="18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418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MingLiU-ExtB" panose="02020500000000000000" pitchFamily="18" charset="-120"/>
                          <a:ea typeface="MingLiU-ExtB" panose="02020500000000000000" pitchFamily="18" charset="-120"/>
                        </a:rPr>
                        <a:t>Advanced Machine Learning Models for Predicting Air Quality: A Comprehensive Review</a:t>
                      </a:r>
                      <a:endParaRPr lang="en-IN" sz="1000" dirty="0">
                        <a:solidFill>
                          <a:schemeClr val="bg1"/>
                        </a:solidFill>
                        <a:latin typeface="MingLiU-ExtB" panose="02020500000000000000" pitchFamily="18" charset="-120"/>
                        <a:ea typeface="MingLiU-ExtB" panose="02020500000000000000" pitchFamily="18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bg1"/>
                          </a:solidFill>
                          <a:latin typeface="MingLiU-ExtB" panose="02020500000000000000" pitchFamily="18" charset="-120"/>
                          <a:ea typeface="MingLiU-ExtB" panose="02020500000000000000" pitchFamily="18" charset="-120"/>
                        </a:rPr>
                        <a:t>Lee J &amp; Kim S  ((2022)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MingLiU-ExtB" panose="02020500000000000000" pitchFamily="18" charset="-120"/>
                          <a:ea typeface="MingLiU-ExtB" panose="02020500000000000000" pitchFamily="18" charset="-120"/>
                        </a:rPr>
                        <a:t>Reviews recent advancements in machine learning models for air quality prediction, focusing on their effectiveness and applications.</a:t>
                      </a:r>
                      <a:endParaRPr lang="en-IN" sz="1000" dirty="0">
                        <a:solidFill>
                          <a:schemeClr val="bg1"/>
                        </a:solidFill>
                        <a:latin typeface="MingLiU-ExtB" panose="02020500000000000000" pitchFamily="18" charset="-120"/>
                        <a:ea typeface="MingLiU-ExtB" panose="02020500000000000000" pitchFamily="18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MingLiU-ExtB" panose="02020500000000000000" pitchFamily="18" charset="-120"/>
                          <a:ea typeface="MingLiU-ExtB" panose="02020500000000000000" pitchFamily="18" charset="-120"/>
                        </a:rPr>
                        <a:t>Provided insights into advanced ML techniques but lacked practical application in travel planning</a:t>
                      </a:r>
                      <a:endParaRPr lang="en-IN" sz="1000" dirty="0">
                        <a:solidFill>
                          <a:schemeClr val="bg1"/>
                        </a:solidFill>
                        <a:latin typeface="MingLiU-ExtB" panose="02020500000000000000" pitchFamily="18" charset="-120"/>
                        <a:ea typeface="MingLiU-ExtB" panose="02020500000000000000" pitchFamily="18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814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 dirty="0">
                          <a:solidFill>
                            <a:schemeClr val="bg1"/>
                          </a:solidFill>
                          <a:latin typeface="MingLiU-ExtB" panose="02020500000000000000" pitchFamily="18" charset="-120"/>
                          <a:ea typeface="MingLiU-ExtB" panose="02020500000000000000" pitchFamily="18" charset="-120"/>
                        </a:rPr>
                        <a:t>The impact of “Air Pollution” on Tourism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bg1"/>
                          </a:solidFill>
                          <a:latin typeface="MingLiU-ExtB" panose="02020500000000000000" pitchFamily="18" charset="-120"/>
                          <a:ea typeface="MingLiU-ExtB" panose="02020500000000000000" pitchFamily="18" charset="-120"/>
                        </a:rPr>
                        <a:t>Chen Y &amp; Huan S. (2021)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00" dirty="0">
                          <a:solidFill>
                            <a:schemeClr val="bg1"/>
                          </a:solidFill>
                          <a:latin typeface="MingLiU-ExtB" panose="02020500000000000000" pitchFamily="18" charset="-120"/>
                          <a:ea typeface="MingLiU-ExtB" panose="02020500000000000000" pitchFamily="18" charset="-120"/>
                        </a:rPr>
                        <a:t>Analyses how air pollution affects tourism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00" dirty="0">
                          <a:solidFill>
                            <a:schemeClr val="bg1"/>
                          </a:solidFill>
                          <a:latin typeface="MingLiU-ExtB" panose="02020500000000000000" pitchFamily="18" charset="-120"/>
                          <a:ea typeface="MingLiU-ExtB" panose="02020500000000000000" pitchFamily="18" charset="-120"/>
                        </a:rPr>
                        <a:t>The co-relation between Air quality &amp; tourism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540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0779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5731241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PREVIOUS MODELS VS </a:t>
            </a:r>
            <a:br>
              <a:rPr lang="en" dirty="0"/>
            </a:br>
            <a:r>
              <a:rPr lang="en" dirty="0"/>
              <a:t>                      PROPOSED MODEL</a:t>
            </a:r>
            <a:endParaRPr dirty="0"/>
          </a:p>
        </p:txBody>
      </p:sp>
      <p:cxnSp>
        <p:nvCxnSpPr>
          <p:cNvPr id="2192" name="Google Shape;2192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F00A097-AA6A-3136-DF94-9805EB467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774217"/>
              </p:ext>
            </p:extLst>
          </p:nvPr>
        </p:nvGraphicFramePr>
        <p:xfrm>
          <a:off x="573740" y="1417427"/>
          <a:ext cx="6096000" cy="3566160"/>
        </p:xfrm>
        <a:graphic>
          <a:graphicData uri="http://schemas.openxmlformats.org/drawingml/2006/table">
            <a:tbl>
              <a:tblPr firstRow="1" bandRow="1">
                <a:tableStyleId>{0CBC9608-9078-4F28-8713-5AF997719AE0}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84417585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33522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Montserrat ExtraBold" panose="00000900000000000000" pitchFamily="2" charset="0"/>
                          <a:ea typeface="MingLiU-ExtB" panose="02020500000000000000" pitchFamily="18" charset="-120"/>
                        </a:rPr>
                        <a:t>Limitations of Previous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Montserrat ExtraBold" panose="00000900000000000000" pitchFamily="2" charset="0"/>
                          <a:ea typeface="MingLiU-ExtB" panose="02020500000000000000" pitchFamily="18" charset="-120"/>
                        </a:rPr>
                        <a:t>Advantages of Proposed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00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MingLiU-ExtB" panose="02020500000000000000" pitchFamily="18" charset="-120"/>
                          <a:ea typeface="MingLiU-ExtB" panose="02020500000000000000" pitchFamily="18" charset="-120"/>
                        </a:rPr>
                        <a:t>Limited Scope: Most models focus on urban areas, neglecting tourist destinations.</a:t>
                      </a:r>
                      <a:endParaRPr lang="en-IN" dirty="0">
                        <a:solidFill>
                          <a:schemeClr val="bg1"/>
                        </a:solidFill>
                        <a:latin typeface="MingLiU-ExtB" panose="02020500000000000000" pitchFamily="18" charset="-120"/>
                        <a:ea typeface="MingLiU-ExtB" panose="02020500000000000000" pitchFamily="18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MingLiU-ExtB" panose="02020500000000000000" pitchFamily="18" charset="-120"/>
                          <a:ea typeface="MingLiU-ExtB" panose="02020500000000000000" pitchFamily="18" charset="-120"/>
                        </a:rPr>
                        <a:t>Broader Coverage: EcoVisit extends monitoring to tourist spots, offering detailed AQI insights.</a:t>
                      </a:r>
                      <a:endParaRPr lang="en-IN" dirty="0">
                        <a:solidFill>
                          <a:schemeClr val="bg1"/>
                        </a:solidFill>
                        <a:latin typeface="MingLiU-ExtB" panose="02020500000000000000" pitchFamily="18" charset="-120"/>
                        <a:ea typeface="MingLiU-ExtB" panose="02020500000000000000" pitchFamily="18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976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MingLiU-ExtB" panose="02020500000000000000" pitchFamily="18" charset="-120"/>
                          <a:ea typeface="MingLiU-ExtB" panose="02020500000000000000" pitchFamily="18" charset="-120"/>
                        </a:rPr>
                        <a:t>Lack of Predictive Analysis: Few platforms offer forward-looking AQI predictions.</a:t>
                      </a:r>
                      <a:endParaRPr lang="en-IN" dirty="0">
                        <a:solidFill>
                          <a:schemeClr val="bg1"/>
                        </a:solidFill>
                        <a:latin typeface="MingLiU-ExtB" panose="02020500000000000000" pitchFamily="18" charset="-120"/>
                        <a:ea typeface="MingLiU-ExtB" panose="02020500000000000000" pitchFamily="18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MingLiU-ExtB" panose="02020500000000000000" pitchFamily="18" charset="-120"/>
                          <a:ea typeface="MingLiU-ExtB" panose="02020500000000000000" pitchFamily="18" charset="-120"/>
                        </a:rPr>
                        <a:t>Predictive Capabilities: Our AI-driven model predicts future AQI, aiding in proactive travel planning.</a:t>
                      </a:r>
                      <a:endParaRPr lang="en-IN" dirty="0">
                        <a:solidFill>
                          <a:schemeClr val="bg1"/>
                        </a:solidFill>
                        <a:latin typeface="MingLiU-ExtB" panose="02020500000000000000" pitchFamily="18" charset="-120"/>
                        <a:ea typeface="MingLiU-ExtB" panose="02020500000000000000" pitchFamily="18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302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MingLiU-ExtB" panose="02020500000000000000" pitchFamily="18" charset="-120"/>
                          <a:ea typeface="MingLiU-ExtB" panose="02020500000000000000" pitchFamily="18" charset="-120"/>
                        </a:rPr>
                        <a:t>User Engagement: Current platforms are often static with little emphasis on user interaction or sustainable practices.</a:t>
                      </a:r>
                      <a:endParaRPr lang="en-IN" dirty="0">
                        <a:solidFill>
                          <a:schemeClr val="bg1"/>
                        </a:solidFill>
                        <a:latin typeface="MingLiU-ExtB" panose="02020500000000000000" pitchFamily="18" charset="-120"/>
                        <a:ea typeface="MingLiU-ExtB" panose="02020500000000000000" pitchFamily="18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MingLiU-ExtB" panose="02020500000000000000" pitchFamily="18" charset="-120"/>
                          <a:ea typeface="MingLiU-ExtB" panose="02020500000000000000" pitchFamily="18" charset="-120"/>
                        </a:rPr>
                        <a:t>Interactive Platform: Engages users through a dynamic map, real-time alerts, and eco-friendly travel tips, promoting environmental awareness.</a:t>
                      </a:r>
                      <a:endParaRPr lang="en-IN" dirty="0">
                        <a:solidFill>
                          <a:schemeClr val="bg1"/>
                        </a:solidFill>
                        <a:latin typeface="MingLiU-ExtB" panose="02020500000000000000" pitchFamily="18" charset="-120"/>
                        <a:ea typeface="MingLiU-ExtB" panose="02020500000000000000" pitchFamily="18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76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7340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235895" y="3453538"/>
            <a:ext cx="5013876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PROBLEM STATEMENT</a:t>
            </a:r>
            <a:endParaRPr sz="3000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564176" y="3287188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</a:rPr>
              <a:t>04</a:t>
            </a:r>
            <a:endParaRPr sz="5000" dirty="0">
              <a:solidFill>
                <a:schemeClr val="accent1"/>
              </a:solidFill>
            </a:endParaRPr>
          </a:p>
        </p:txBody>
      </p:sp>
      <p:cxnSp>
        <p:nvCxnSpPr>
          <p:cNvPr id="209" name="Google Shape;209;p43"/>
          <p:cNvCxnSpPr/>
          <p:nvPr/>
        </p:nvCxnSpPr>
        <p:spPr>
          <a:xfrm>
            <a:off x="3106485" y="3252988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489413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2191" name="Google Shape;2191;p70"/>
          <p:cNvSpPr txBox="1">
            <a:spLocks noGrp="1"/>
          </p:cNvSpPr>
          <p:nvPr>
            <p:ph type="body" idx="1"/>
          </p:nvPr>
        </p:nvSpPr>
        <p:spPr>
          <a:xfrm>
            <a:off x="938500" y="996176"/>
            <a:ext cx="5112676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Travellers</a:t>
            </a:r>
            <a:r>
              <a:rPr lang="en-US" dirty="0"/>
              <a:t> seeking eco-friendly experiences face challenges in accessing accurate and location-specific AQI data.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Current platforms often lack predictive capabilities and do not emphasize sustainable travel practices.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EcoVisit addresses these gaps by providing real-time AQI information, AI-driven predictions, and actionable insights, empowering users to make environmentally responsible travel choices.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uFill>
                <a:noFill/>
              </a:uFill>
              <a:hlinkClick r:id="rId3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uFill>
                  <a:noFill/>
                </a:uFill>
                <a:hlinkClick r:id="rId3"/>
              </a:rPr>
              <a:t>Additionally, travelers often lack guidance on sustainable practices and local conservation efforts. EcoVisit addresses these issues by providing a platform</a:t>
            </a:r>
            <a:endParaRPr dirty="0">
              <a:uFill>
                <a:noFill/>
              </a:uFill>
              <a:hlinkClick r:id="rId3"/>
            </a:endParaRPr>
          </a:p>
        </p:txBody>
      </p:sp>
      <p:cxnSp>
        <p:nvCxnSpPr>
          <p:cNvPr id="2192" name="Google Shape;2192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72567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235895" y="3453538"/>
            <a:ext cx="5013876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SOFTWARE</a:t>
            </a:r>
            <a:endParaRPr sz="3000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564176" y="3287188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</a:rPr>
              <a:t>05</a:t>
            </a:r>
            <a:endParaRPr sz="5000" dirty="0">
              <a:solidFill>
                <a:schemeClr val="accent1"/>
              </a:solidFill>
            </a:endParaRPr>
          </a:p>
        </p:txBody>
      </p:sp>
      <p:cxnSp>
        <p:nvCxnSpPr>
          <p:cNvPr id="209" name="Google Shape;209;p43"/>
          <p:cNvCxnSpPr/>
          <p:nvPr/>
        </p:nvCxnSpPr>
        <p:spPr>
          <a:xfrm>
            <a:off x="3106485" y="3252988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081524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5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FRONTEND</a:t>
            </a:r>
            <a:endParaRPr dirty="0"/>
          </a:p>
        </p:txBody>
      </p:sp>
      <p:sp>
        <p:nvSpPr>
          <p:cNvPr id="2004" name="Google Shape;2004;p58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HTML/CSS</a:t>
            </a:r>
            <a:endParaRPr dirty="0"/>
          </a:p>
        </p:txBody>
      </p:sp>
      <p:sp>
        <p:nvSpPr>
          <p:cNvPr id="2005" name="Google Shape;2005;p58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website structure and styling.</a:t>
            </a:r>
            <a:endParaRPr dirty="0"/>
          </a:p>
        </p:txBody>
      </p:sp>
      <p:sp>
        <p:nvSpPr>
          <p:cNvPr id="2006" name="Google Shape;2006;p58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JavaScript</a:t>
            </a:r>
            <a:endParaRPr dirty="0"/>
          </a:p>
        </p:txBody>
      </p:sp>
      <p:sp>
        <p:nvSpPr>
          <p:cNvPr id="2007" name="Google Shape;2007;p58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interactivity and dynamic content.</a:t>
            </a:r>
            <a:endParaRPr dirty="0"/>
          </a:p>
        </p:txBody>
      </p:sp>
      <p:sp>
        <p:nvSpPr>
          <p:cNvPr id="2008" name="Google Shape;2008;p58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React.js</a:t>
            </a:r>
            <a:endParaRPr dirty="0"/>
          </a:p>
        </p:txBody>
      </p:sp>
      <p:sp>
        <p:nvSpPr>
          <p:cNvPr id="2009" name="Google Shape;2009;p58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building a responsive and interactive user interface.</a:t>
            </a:r>
            <a:endParaRPr dirty="0"/>
          </a:p>
        </p:txBody>
      </p:sp>
      <p:sp>
        <p:nvSpPr>
          <p:cNvPr id="2010" name="Google Shape;2010;p58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Leaflet.js</a:t>
            </a:r>
            <a:endParaRPr dirty="0"/>
          </a:p>
        </p:txBody>
      </p:sp>
      <p:sp>
        <p:nvSpPr>
          <p:cNvPr id="2011" name="Google Shape;2011;p58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For creating interactive maps.</a:t>
            </a:r>
            <a:endParaRPr dirty="0"/>
          </a:p>
        </p:txBody>
      </p:sp>
      <p:sp>
        <p:nvSpPr>
          <p:cNvPr id="2012" name="Google Shape;2012;p58"/>
          <p:cNvSpPr/>
          <p:nvPr/>
        </p:nvSpPr>
        <p:spPr>
          <a:xfrm>
            <a:off x="1297975" y="203642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3" name="Google Shape;2013;p58"/>
          <p:cNvSpPr/>
          <p:nvPr/>
        </p:nvSpPr>
        <p:spPr>
          <a:xfrm>
            <a:off x="3189850" y="203642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4" name="Google Shape;2014;p58"/>
          <p:cNvSpPr/>
          <p:nvPr/>
        </p:nvSpPr>
        <p:spPr>
          <a:xfrm>
            <a:off x="6973625" y="203642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5" name="Google Shape;2015;p58"/>
          <p:cNvSpPr/>
          <p:nvPr/>
        </p:nvSpPr>
        <p:spPr>
          <a:xfrm>
            <a:off x="5081738" y="203642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16" name="Google Shape;2016;p5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050" name="Picture 2" descr="Html - Iconos gratis de interfaz">
            <a:extLst>
              <a:ext uri="{FF2B5EF4-FFF2-40B4-BE49-F238E27FC236}">
                <a16:creationId xmlns:a16="http://schemas.microsoft.com/office/drawing/2014/main" id="{283E26F5-312B-7086-8412-D4F99D98A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460" y="2258977"/>
            <a:ext cx="589429" cy="49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Javascript | Icono Gratis">
            <a:extLst>
              <a:ext uri="{FF2B5EF4-FFF2-40B4-BE49-F238E27FC236}">
                <a16:creationId xmlns:a16="http://schemas.microsoft.com/office/drawing/2014/main" id="{21596C6E-B240-0EAE-48F6-3BCE5D8B6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676" y="2258977"/>
            <a:ext cx="547374" cy="46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act Js Icon : React Js Png Images Pngwing - - Clipart Ciotti">
            <a:extLst>
              <a:ext uri="{FF2B5EF4-FFF2-40B4-BE49-F238E27FC236}">
                <a16:creationId xmlns:a16="http://schemas.microsoft.com/office/drawing/2014/main" id="{DA342CCA-020E-092B-B86D-E8D337C81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079" y="2255068"/>
            <a:ext cx="555812" cy="49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Leaflet icon">
            <a:extLst>
              <a:ext uri="{FF2B5EF4-FFF2-40B4-BE49-F238E27FC236}">
                <a16:creationId xmlns:a16="http://schemas.microsoft.com/office/drawing/2014/main" id="{8CBCEC27-1EDF-A1CD-2893-EDE942466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373" y="2255068"/>
            <a:ext cx="602876" cy="49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BACKEND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5" name="Google Shape;235;p46"/>
          <p:cNvSpPr txBox="1">
            <a:spLocks noGrp="1"/>
          </p:cNvSpPr>
          <p:nvPr>
            <p:ph type="title"/>
          </p:nvPr>
        </p:nvSpPr>
        <p:spPr>
          <a:xfrm>
            <a:off x="3628058" y="2808510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IN" dirty="0"/>
              <a:t>Firebase</a:t>
            </a:r>
            <a:br>
              <a:rPr lang="en-IN" dirty="0"/>
            </a:br>
            <a:endParaRPr dirty="0"/>
          </a:p>
        </p:txBody>
      </p:sp>
      <p:sp>
        <p:nvSpPr>
          <p:cNvPr id="236" name="Google Shape;236;p46"/>
          <p:cNvSpPr txBox="1">
            <a:spLocks noGrp="1"/>
          </p:cNvSpPr>
          <p:nvPr>
            <p:ph type="subTitle" idx="1"/>
          </p:nvPr>
        </p:nvSpPr>
        <p:spPr>
          <a:xfrm>
            <a:off x="3548164" y="3452875"/>
            <a:ext cx="2226788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 For hosting, database (</a:t>
            </a:r>
            <a:r>
              <a:rPr lang="en-US" b="1" dirty="0" err="1"/>
              <a:t>Firestore</a:t>
            </a:r>
            <a:r>
              <a:rPr lang="en-US" b="1" dirty="0"/>
              <a:t>), and authentication</a:t>
            </a:r>
            <a:r>
              <a:rPr lang="en-US" dirty="0"/>
              <a:t>.</a:t>
            </a:r>
          </a:p>
        </p:txBody>
      </p:sp>
      <p:sp>
        <p:nvSpPr>
          <p:cNvPr id="237" name="Google Shape;237;p46"/>
          <p:cNvSpPr txBox="1">
            <a:spLocks noGrp="1"/>
          </p:cNvSpPr>
          <p:nvPr>
            <p:ph type="title" idx="2"/>
          </p:nvPr>
        </p:nvSpPr>
        <p:spPr>
          <a:xfrm>
            <a:off x="6028550" y="2521956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IN" dirty="0"/>
              <a:t>SYSTEM</a:t>
            </a:r>
            <a:endParaRPr dirty="0"/>
          </a:p>
        </p:txBody>
      </p:sp>
      <p:sp>
        <p:nvSpPr>
          <p:cNvPr id="238" name="Google Shape;238;p46"/>
          <p:cNvSpPr txBox="1">
            <a:spLocks noGrp="1"/>
          </p:cNvSpPr>
          <p:nvPr>
            <p:ph type="subTitle" idx="3"/>
          </p:nvPr>
        </p:nvSpPr>
        <p:spPr>
          <a:xfrm>
            <a:off x="6028550" y="3242790"/>
            <a:ext cx="2241388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Intel i3 – 1252U 12 Gen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4 GB Ram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512 GB SSD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</p:txBody>
      </p:sp>
      <p:sp>
        <p:nvSpPr>
          <p:cNvPr id="239" name="Google Shape;239;p46"/>
          <p:cNvSpPr txBox="1">
            <a:spLocks noGrp="1"/>
          </p:cNvSpPr>
          <p:nvPr>
            <p:ph type="title" idx="5"/>
          </p:nvPr>
        </p:nvSpPr>
        <p:spPr>
          <a:xfrm>
            <a:off x="1079194" y="2796156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IN" dirty="0"/>
              <a:t>Node.js</a:t>
            </a:r>
            <a:br>
              <a:rPr lang="en-IN" dirty="0"/>
            </a:br>
            <a:endParaRPr dirty="0"/>
          </a:p>
        </p:txBody>
      </p:sp>
      <p:sp>
        <p:nvSpPr>
          <p:cNvPr id="240" name="Google Shape;240;p46"/>
          <p:cNvSpPr txBox="1">
            <a:spLocks noGrp="1"/>
          </p:cNvSpPr>
          <p:nvPr>
            <p:ph type="subTitle" idx="6"/>
          </p:nvPr>
        </p:nvSpPr>
        <p:spPr>
          <a:xfrm>
            <a:off x="938500" y="3452875"/>
            <a:ext cx="2176947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/>
              <a:t>For server-side logic and handling API requests.</a:t>
            </a:r>
            <a:endParaRPr b="1" dirty="0"/>
          </a:p>
        </p:txBody>
      </p:sp>
      <p:cxnSp>
        <p:nvCxnSpPr>
          <p:cNvPr id="241" name="Google Shape;241;p46"/>
          <p:cNvCxnSpPr/>
          <p:nvPr/>
        </p:nvCxnSpPr>
        <p:spPr>
          <a:xfrm>
            <a:off x="4436097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2" name="Google Shape;242;p46"/>
          <p:cNvCxnSpPr/>
          <p:nvPr/>
        </p:nvCxnSpPr>
        <p:spPr>
          <a:xfrm>
            <a:off x="6926150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3" name="Google Shape;243;p46"/>
          <p:cNvCxnSpPr/>
          <p:nvPr/>
        </p:nvCxnSpPr>
        <p:spPr>
          <a:xfrm>
            <a:off x="1946050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4" name="Google Shape;244;p46"/>
          <p:cNvSpPr/>
          <p:nvPr/>
        </p:nvSpPr>
        <p:spPr>
          <a:xfrm>
            <a:off x="1739650" y="1887150"/>
            <a:ext cx="684600" cy="6846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5" name="Google Shape;245;p46"/>
          <p:cNvSpPr/>
          <p:nvPr/>
        </p:nvSpPr>
        <p:spPr>
          <a:xfrm>
            <a:off x="4229697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6" name="Google Shape;246;p46"/>
          <p:cNvSpPr/>
          <p:nvPr/>
        </p:nvSpPr>
        <p:spPr>
          <a:xfrm>
            <a:off x="67197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48" name="Google Shape;248;p46"/>
          <p:cNvGrpSpPr/>
          <p:nvPr/>
        </p:nvGrpSpPr>
        <p:grpSpPr>
          <a:xfrm>
            <a:off x="139503" y="4476021"/>
            <a:ext cx="326106" cy="423908"/>
            <a:chOff x="3990517" y="3354173"/>
            <a:chExt cx="279559" cy="363402"/>
          </a:xfrm>
        </p:grpSpPr>
        <p:sp>
          <p:nvSpPr>
            <p:cNvPr id="249" name="Google Shape;249;p46"/>
            <p:cNvSpPr/>
            <p:nvPr/>
          </p:nvSpPr>
          <p:spPr>
            <a:xfrm>
              <a:off x="3990517" y="3354173"/>
              <a:ext cx="279559" cy="363402"/>
            </a:xfrm>
            <a:custGeom>
              <a:avLst/>
              <a:gdLst/>
              <a:ahLst/>
              <a:cxnLst/>
              <a:rect l="l" t="t" r="r" b="b"/>
              <a:pathLst>
                <a:path w="8776" h="11408" extrusionOk="0">
                  <a:moveTo>
                    <a:pt x="6322" y="346"/>
                  </a:moveTo>
                  <a:lnTo>
                    <a:pt x="6322" y="715"/>
                  </a:lnTo>
                  <a:lnTo>
                    <a:pt x="5537" y="715"/>
                  </a:lnTo>
                  <a:lnTo>
                    <a:pt x="5537" y="346"/>
                  </a:lnTo>
                  <a:close/>
                  <a:moveTo>
                    <a:pt x="6692" y="1049"/>
                  </a:moveTo>
                  <a:lnTo>
                    <a:pt x="6692" y="5121"/>
                  </a:lnTo>
                  <a:lnTo>
                    <a:pt x="5179" y="5121"/>
                  </a:lnTo>
                  <a:lnTo>
                    <a:pt x="5179" y="1049"/>
                  </a:lnTo>
                  <a:close/>
                  <a:moveTo>
                    <a:pt x="5763" y="5466"/>
                  </a:moveTo>
                  <a:lnTo>
                    <a:pt x="5763" y="6014"/>
                  </a:lnTo>
                  <a:lnTo>
                    <a:pt x="5465" y="6014"/>
                  </a:lnTo>
                  <a:lnTo>
                    <a:pt x="5465" y="5466"/>
                  </a:lnTo>
                  <a:close/>
                  <a:moveTo>
                    <a:pt x="6394" y="5466"/>
                  </a:moveTo>
                  <a:lnTo>
                    <a:pt x="6394" y="6633"/>
                  </a:lnTo>
                  <a:lnTo>
                    <a:pt x="6096" y="6633"/>
                  </a:lnTo>
                  <a:lnTo>
                    <a:pt x="6096" y="5466"/>
                  </a:lnTo>
                  <a:close/>
                  <a:moveTo>
                    <a:pt x="6953" y="8038"/>
                  </a:moveTo>
                  <a:cubicBezTo>
                    <a:pt x="7168" y="8038"/>
                    <a:pt x="7346" y="8216"/>
                    <a:pt x="7346" y="8443"/>
                  </a:cubicBezTo>
                  <a:cubicBezTo>
                    <a:pt x="7346" y="8669"/>
                    <a:pt x="7168" y="8847"/>
                    <a:pt x="6953" y="8847"/>
                  </a:cubicBezTo>
                  <a:lnTo>
                    <a:pt x="4584" y="8847"/>
                  </a:lnTo>
                  <a:lnTo>
                    <a:pt x="4584" y="8038"/>
                  </a:lnTo>
                  <a:close/>
                  <a:moveTo>
                    <a:pt x="6549" y="9193"/>
                  </a:moveTo>
                  <a:cubicBezTo>
                    <a:pt x="6537" y="9502"/>
                    <a:pt x="6275" y="9740"/>
                    <a:pt x="5965" y="9740"/>
                  </a:cubicBezTo>
                  <a:lnTo>
                    <a:pt x="4584" y="9740"/>
                  </a:lnTo>
                  <a:lnTo>
                    <a:pt x="4584" y="9193"/>
                  </a:lnTo>
                  <a:close/>
                  <a:moveTo>
                    <a:pt x="5882" y="10086"/>
                  </a:moveTo>
                  <a:lnTo>
                    <a:pt x="5882" y="10359"/>
                  </a:lnTo>
                  <a:lnTo>
                    <a:pt x="4584" y="10359"/>
                  </a:lnTo>
                  <a:lnTo>
                    <a:pt x="4584" y="10086"/>
                  </a:lnTo>
                  <a:close/>
                  <a:moveTo>
                    <a:pt x="4953" y="1"/>
                  </a:moveTo>
                  <a:cubicBezTo>
                    <a:pt x="4870" y="1"/>
                    <a:pt x="4787" y="72"/>
                    <a:pt x="4787" y="168"/>
                  </a:cubicBezTo>
                  <a:cubicBezTo>
                    <a:pt x="4787" y="263"/>
                    <a:pt x="4870" y="334"/>
                    <a:pt x="4953" y="334"/>
                  </a:cubicBezTo>
                  <a:lnTo>
                    <a:pt x="5144" y="334"/>
                  </a:lnTo>
                  <a:lnTo>
                    <a:pt x="5144" y="703"/>
                  </a:lnTo>
                  <a:lnTo>
                    <a:pt x="4953" y="703"/>
                  </a:lnTo>
                  <a:cubicBezTo>
                    <a:pt x="4870" y="703"/>
                    <a:pt x="4787" y="775"/>
                    <a:pt x="4787" y="870"/>
                  </a:cubicBezTo>
                  <a:lnTo>
                    <a:pt x="4787" y="1334"/>
                  </a:lnTo>
                  <a:lnTo>
                    <a:pt x="4370" y="1334"/>
                  </a:lnTo>
                  <a:cubicBezTo>
                    <a:pt x="3644" y="1334"/>
                    <a:pt x="2929" y="1513"/>
                    <a:pt x="2310" y="1846"/>
                  </a:cubicBezTo>
                  <a:cubicBezTo>
                    <a:pt x="2215" y="1894"/>
                    <a:pt x="2191" y="2001"/>
                    <a:pt x="2227" y="2073"/>
                  </a:cubicBezTo>
                  <a:cubicBezTo>
                    <a:pt x="2262" y="2132"/>
                    <a:pt x="2322" y="2168"/>
                    <a:pt x="2381" y="2168"/>
                  </a:cubicBezTo>
                  <a:cubicBezTo>
                    <a:pt x="2405" y="2168"/>
                    <a:pt x="2441" y="2168"/>
                    <a:pt x="2453" y="2144"/>
                  </a:cubicBezTo>
                  <a:cubicBezTo>
                    <a:pt x="3036" y="1835"/>
                    <a:pt x="3691" y="1668"/>
                    <a:pt x="4358" y="1668"/>
                  </a:cubicBezTo>
                  <a:lnTo>
                    <a:pt x="4775" y="1668"/>
                  </a:lnTo>
                  <a:lnTo>
                    <a:pt x="4775" y="3382"/>
                  </a:lnTo>
                  <a:lnTo>
                    <a:pt x="4358" y="3382"/>
                  </a:lnTo>
                  <a:cubicBezTo>
                    <a:pt x="3060" y="3382"/>
                    <a:pt x="2024" y="4430"/>
                    <a:pt x="2024" y="5716"/>
                  </a:cubicBezTo>
                  <a:cubicBezTo>
                    <a:pt x="2024" y="6954"/>
                    <a:pt x="2977" y="7966"/>
                    <a:pt x="4191" y="8038"/>
                  </a:cubicBezTo>
                  <a:lnTo>
                    <a:pt x="4191" y="9740"/>
                  </a:lnTo>
                  <a:cubicBezTo>
                    <a:pt x="2048" y="9645"/>
                    <a:pt x="346" y="7883"/>
                    <a:pt x="346" y="5716"/>
                  </a:cubicBezTo>
                  <a:cubicBezTo>
                    <a:pt x="346" y="4454"/>
                    <a:pt x="917" y="3299"/>
                    <a:pt x="1917" y="2525"/>
                  </a:cubicBezTo>
                  <a:cubicBezTo>
                    <a:pt x="1989" y="2466"/>
                    <a:pt x="2012" y="2358"/>
                    <a:pt x="1953" y="2287"/>
                  </a:cubicBezTo>
                  <a:cubicBezTo>
                    <a:pt x="1918" y="2238"/>
                    <a:pt x="1867" y="2214"/>
                    <a:pt x="1817" y="2214"/>
                  </a:cubicBezTo>
                  <a:cubicBezTo>
                    <a:pt x="1780" y="2214"/>
                    <a:pt x="1744" y="2226"/>
                    <a:pt x="1715" y="2251"/>
                  </a:cubicBezTo>
                  <a:cubicBezTo>
                    <a:pt x="1191" y="2656"/>
                    <a:pt x="762" y="3180"/>
                    <a:pt x="465" y="3751"/>
                  </a:cubicBezTo>
                  <a:cubicBezTo>
                    <a:pt x="143" y="4371"/>
                    <a:pt x="0" y="5037"/>
                    <a:pt x="0" y="5716"/>
                  </a:cubicBezTo>
                  <a:cubicBezTo>
                    <a:pt x="0" y="8073"/>
                    <a:pt x="1858" y="9990"/>
                    <a:pt x="4191" y="10086"/>
                  </a:cubicBezTo>
                  <a:lnTo>
                    <a:pt x="4191" y="10359"/>
                  </a:lnTo>
                  <a:lnTo>
                    <a:pt x="2036" y="10359"/>
                  </a:lnTo>
                  <a:cubicBezTo>
                    <a:pt x="1739" y="10359"/>
                    <a:pt x="1512" y="10598"/>
                    <a:pt x="1512" y="10883"/>
                  </a:cubicBezTo>
                  <a:cubicBezTo>
                    <a:pt x="1512" y="11181"/>
                    <a:pt x="1750" y="11407"/>
                    <a:pt x="2036" y="11407"/>
                  </a:cubicBezTo>
                  <a:lnTo>
                    <a:pt x="8263" y="11407"/>
                  </a:lnTo>
                  <a:cubicBezTo>
                    <a:pt x="8561" y="11407"/>
                    <a:pt x="8775" y="11169"/>
                    <a:pt x="8775" y="10883"/>
                  </a:cubicBezTo>
                  <a:cubicBezTo>
                    <a:pt x="8775" y="10598"/>
                    <a:pt x="8537" y="10359"/>
                    <a:pt x="8263" y="10359"/>
                  </a:cubicBezTo>
                  <a:lnTo>
                    <a:pt x="7465" y="10359"/>
                  </a:lnTo>
                  <a:cubicBezTo>
                    <a:pt x="7382" y="10359"/>
                    <a:pt x="7311" y="10443"/>
                    <a:pt x="7311" y="10526"/>
                  </a:cubicBezTo>
                  <a:cubicBezTo>
                    <a:pt x="7311" y="10621"/>
                    <a:pt x="7382" y="10693"/>
                    <a:pt x="7465" y="10693"/>
                  </a:cubicBezTo>
                  <a:lnTo>
                    <a:pt x="8263" y="10693"/>
                  </a:lnTo>
                  <a:cubicBezTo>
                    <a:pt x="8358" y="10693"/>
                    <a:pt x="8454" y="10776"/>
                    <a:pt x="8454" y="10883"/>
                  </a:cubicBezTo>
                  <a:cubicBezTo>
                    <a:pt x="8454" y="10990"/>
                    <a:pt x="8358" y="11074"/>
                    <a:pt x="8263" y="11074"/>
                  </a:cubicBezTo>
                  <a:lnTo>
                    <a:pt x="2084" y="11074"/>
                  </a:lnTo>
                  <a:cubicBezTo>
                    <a:pt x="1977" y="11074"/>
                    <a:pt x="1893" y="10990"/>
                    <a:pt x="1893" y="10883"/>
                  </a:cubicBezTo>
                  <a:cubicBezTo>
                    <a:pt x="1893" y="10776"/>
                    <a:pt x="1977" y="10693"/>
                    <a:pt x="2084" y="10693"/>
                  </a:cubicBezTo>
                  <a:lnTo>
                    <a:pt x="6787" y="10693"/>
                  </a:lnTo>
                  <a:cubicBezTo>
                    <a:pt x="6870" y="10693"/>
                    <a:pt x="6953" y="10621"/>
                    <a:pt x="6953" y="10526"/>
                  </a:cubicBezTo>
                  <a:cubicBezTo>
                    <a:pt x="6953" y="10443"/>
                    <a:pt x="6870" y="10359"/>
                    <a:pt x="6787" y="10359"/>
                  </a:cubicBezTo>
                  <a:lnTo>
                    <a:pt x="6203" y="10359"/>
                  </a:lnTo>
                  <a:lnTo>
                    <a:pt x="6203" y="10050"/>
                  </a:lnTo>
                  <a:cubicBezTo>
                    <a:pt x="6596" y="9943"/>
                    <a:pt x="6870" y="9609"/>
                    <a:pt x="6870" y="9193"/>
                  </a:cubicBezTo>
                  <a:lnTo>
                    <a:pt x="6930" y="9193"/>
                  </a:lnTo>
                  <a:cubicBezTo>
                    <a:pt x="7334" y="9193"/>
                    <a:pt x="7680" y="8859"/>
                    <a:pt x="7680" y="8443"/>
                  </a:cubicBezTo>
                  <a:cubicBezTo>
                    <a:pt x="7680" y="8038"/>
                    <a:pt x="7346" y="7704"/>
                    <a:pt x="6930" y="7704"/>
                  </a:cubicBezTo>
                  <a:lnTo>
                    <a:pt x="4406" y="7704"/>
                  </a:lnTo>
                  <a:cubicBezTo>
                    <a:pt x="3298" y="7704"/>
                    <a:pt x="2405" y="6811"/>
                    <a:pt x="2405" y="5704"/>
                  </a:cubicBezTo>
                  <a:cubicBezTo>
                    <a:pt x="2405" y="4609"/>
                    <a:pt x="3298" y="3716"/>
                    <a:pt x="4406" y="3716"/>
                  </a:cubicBezTo>
                  <a:lnTo>
                    <a:pt x="4822" y="3716"/>
                  </a:lnTo>
                  <a:lnTo>
                    <a:pt x="4822" y="5287"/>
                  </a:lnTo>
                  <a:cubicBezTo>
                    <a:pt x="4822" y="5383"/>
                    <a:pt x="4894" y="5454"/>
                    <a:pt x="4989" y="5454"/>
                  </a:cubicBezTo>
                  <a:lnTo>
                    <a:pt x="5108" y="5454"/>
                  </a:lnTo>
                  <a:lnTo>
                    <a:pt x="5108" y="6180"/>
                  </a:lnTo>
                  <a:cubicBezTo>
                    <a:pt x="5108" y="6276"/>
                    <a:pt x="5179" y="6347"/>
                    <a:pt x="5263" y="6347"/>
                  </a:cubicBezTo>
                  <a:lnTo>
                    <a:pt x="5727" y="6347"/>
                  </a:lnTo>
                  <a:lnTo>
                    <a:pt x="5727" y="6788"/>
                  </a:lnTo>
                  <a:cubicBezTo>
                    <a:pt x="5727" y="6883"/>
                    <a:pt x="5799" y="6954"/>
                    <a:pt x="5894" y="6954"/>
                  </a:cubicBezTo>
                  <a:lnTo>
                    <a:pt x="6537" y="6954"/>
                  </a:lnTo>
                  <a:cubicBezTo>
                    <a:pt x="6620" y="6954"/>
                    <a:pt x="6692" y="6883"/>
                    <a:pt x="6692" y="6788"/>
                  </a:cubicBezTo>
                  <a:lnTo>
                    <a:pt x="6692" y="5454"/>
                  </a:lnTo>
                  <a:lnTo>
                    <a:pt x="6811" y="5454"/>
                  </a:lnTo>
                  <a:cubicBezTo>
                    <a:pt x="6906" y="5454"/>
                    <a:pt x="6977" y="5383"/>
                    <a:pt x="6977" y="5287"/>
                  </a:cubicBezTo>
                  <a:lnTo>
                    <a:pt x="6977" y="870"/>
                  </a:lnTo>
                  <a:cubicBezTo>
                    <a:pt x="6977" y="775"/>
                    <a:pt x="6906" y="703"/>
                    <a:pt x="6811" y="703"/>
                  </a:cubicBezTo>
                  <a:lnTo>
                    <a:pt x="6620" y="703"/>
                  </a:lnTo>
                  <a:lnTo>
                    <a:pt x="6620" y="334"/>
                  </a:lnTo>
                  <a:lnTo>
                    <a:pt x="6811" y="334"/>
                  </a:lnTo>
                  <a:cubicBezTo>
                    <a:pt x="6906" y="334"/>
                    <a:pt x="6977" y="263"/>
                    <a:pt x="6977" y="168"/>
                  </a:cubicBezTo>
                  <a:cubicBezTo>
                    <a:pt x="6977" y="72"/>
                    <a:pt x="6906" y="1"/>
                    <a:pt x="68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6"/>
            <p:cNvSpPr/>
            <p:nvPr/>
          </p:nvSpPr>
          <p:spPr>
            <a:xfrm>
              <a:off x="4102009" y="3418680"/>
              <a:ext cx="36824" cy="37175"/>
            </a:xfrm>
            <a:custGeom>
              <a:avLst/>
              <a:gdLst/>
              <a:ahLst/>
              <a:cxnLst/>
              <a:rect l="l" t="t" r="r" b="b"/>
              <a:pathLst>
                <a:path w="1156" h="1167" extrusionOk="0">
                  <a:moveTo>
                    <a:pt x="572" y="345"/>
                  </a:moveTo>
                  <a:cubicBezTo>
                    <a:pt x="715" y="345"/>
                    <a:pt x="810" y="452"/>
                    <a:pt x="810" y="583"/>
                  </a:cubicBezTo>
                  <a:cubicBezTo>
                    <a:pt x="810" y="714"/>
                    <a:pt x="715" y="822"/>
                    <a:pt x="572" y="822"/>
                  </a:cubicBezTo>
                  <a:cubicBezTo>
                    <a:pt x="441" y="822"/>
                    <a:pt x="334" y="714"/>
                    <a:pt x="334" y="583"/>
                  </a:cubicBezTo>
                  <a:cubicBezTo>
                    <a:pt x="334" y="452"/>
                    <a:pt x="441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62"/>
                    <a:pt x="1" y="583"/>
                  </a:cubicBezTo>
                  <a:cubicBezTo>
                    <a:pt x="1" y="893"/>
                    <a:pt x="251" y="1167"/>
                    <a:pt x="572" y="1167"/>
                  </a:cubicBezTo>
                  <a:cubicBezTo>
                    <a:pt x="894" y="1167"/>
                    <a:pt x="1156" y="893"/>
                    <a:pt x="1156" y="583"/>
                  </a:cubicBezTo>
                  <a:cubicBezTo>
                    <a:pt x="1156" y="274"/>
                    <a:pt x="906" y="0"/>
                    <a:pt x="5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6"/>
            <p:cNvSpPr/>
            <p:nvPr/>
          </p:nvSpPr>
          <p:spPr>
            <a:xfrm>
              <a:off x="4083820" y="3615129"/>
              <a:ext cx="37175" cy="36824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84" y="346"/>
                  </a:moveTo>
                  <a:cubicBezTo>
                    <a:pt x="715" y="346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53" y="822"/>
                    <a:pt x="345" y="715"/>
                    <a:pt x="345" y="584"/>
                  </a:cubicBezTo>
                  <a:cubicBezTo>
                    <a:pt x="345" y="441"/>
                    <a:pt x="453" y="346"/>
                    <a:pt x="584" y="346"/>
                  </a:cubicBezTo>
                  <a:close/>
                  <a:moveTo>
                    <a:pt x="584" y="0"/>
                  </a:moveTo>
                  <a:cubicBezTo>
                    <a:pt x="274" y="0"/>
                    <a:pt x="0" y="251"/>
                    <a:pt x="0" y="584"/>
                  </a:cubicBezTo>
                  <a:cubicBezTo>
                    <a:pt x="0" y="905"/>
                    <a:pt x="250" y="1155"/>
                    <a:pt x="584" y="1155"/>
                  </a:cubicBezTo>
                  <a:cubicBezTo>
                    <a:pt x="905" y="1155"/>
                    <a:pt x="1167" y="893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10429;p79">
            <a:extLst>
              <a:ext uri="{FF2B5EF4-FFF2-40B4-BE49-F238E27FC236}">
                <a16:creationId xmlns:a16="http://schemas.microsoft.com/office/drawing/2014/main" id="{83D0E64D-FFBF-3C63-C39E-1A35C45C32DC}"/>
              </a:ext>
            </a:extLst>
          </p:cNvPr>
          <p:cNvGrpSpPr/>
          <p:nvPr/>
        </p:nvGrpSpPr>
        <p:grpSpPr>
          <a:xfrm>
            <a:off x="6895268" y="2085817"/>
            <a:ext cx="359213" cy="327807"/>
            <a:chOff x="1958520" y="2302574"/>
            <a:chExt cx="359213" cy="327807"/>
          </a:xfrm>
          <a:solidFill>
            <a:schemeClr val="tx1"/>
          </a:solidFill>
        </p:grpSpPr>
        <p:sp>
          <p:nvSpPr>
            <p:cNvPr id="21" name="Google Shape;10430;p79">
              <a:extLst>
                <a:ext uri="{FF2B5EF4-FFF2-40B4-BE49-F238E27FC236}">
                  <a16:creationId xmlns:a16="http://schemas.microsoft.com/office/drawing/2014/main" id="{C526C16B-1018-0BD8-E8C0-BB98103A1854}"/>
                </a:ext>
              </a:extLst>
            </p:cNvPr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431;p79">
              <a:extLst>
                <a:ext uri="{FF2B5EF4-FFF2-40B4-BE49-F238E27FC236}">
                  <a16:creationId xmlns:a16="http://schemas.microsoft.com/office/drawing/2014/main" id="{CE91C550-A27C-A8BD-9761-22041B8F2C43}"/>
                </a:ext>
              </a:extLst>
            </p:cNvPr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0432;p79">
              <a:extLst>
                <a:ext uri="{FF2B5EF4-FFF2-40B4-BE49-F238E27FC236}">
                  <a16:creationId xmlns:a16="http://schemas.microsoft.com/office/drawing/2014/main" id="{F4631BFE-65AA-259A-A3B8-CDE647A5FC8E}"/>
                </a:ext>
              </a:extLst>
            </p:cNvPr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BE75A0FC-CD4E-7CF1-EC79-718AE9C1E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417" y="2063507"/>
            <a:ext cx="447060" cy="23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D848315-2E13-488C-2427-DD96A30F3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939" y="2022147"/>
            <a:ext cx="398115" cy="41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580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235895" y="3453538"/>
            <a:ext cx="5013876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FLOWCHART</a:t>
            </a:r>
            <a:endParaRPr sz="3000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564176" y="3287188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</a:rPr>
              <a:t>06</a:t>
            </a:r>
            <a:endParaRPr sz="5000" dirty="0">
              <a:solidFill>
                <a:schemeClr val="accent1"/>
              </a:solidFill>
            </a:endParaRPr>
          </a:p>
        </p:txBody>
      </p:sp>
      <p:cxnSp>
        <p:nvCxnSpPr>
          <p:cNvPr id="209" name="Google Shape;209;p43"/>
          <p:cNvCxnSpPr/>
          <p:nvPr/>
        </p:nvCxnSpPr>
        <p:spPr>
          <a:xfrm>
            <a:off x="3106485" y="3252988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315238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>
            <a:spLocks noGrp="1"/>
          </p:cNvSpPr>
          <p:nvPr>
            <p:ph type="title"/>
          </p:nvPr>
        </p:nvSpPr>
        <p:spPr>
          <a:xfrm>
            <a:off x="969323" y="385257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FLOWCHART</a:t>
            </a:r>
            <a:endParaRPr dirty="0"/>
          </a:p>
        </p:txBody>
      </p:sp>
      <p:cxnSp>
        <p:nvCxnSpPr>
          <p:cNvPr id="2192" name="Google Shape;2192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E00D9AE-136A-666A-56DF-45E0C4FA812D}"/>
              </a:ext>
            </a:extLst>
          </p:cNvPr>
          <p:cNvSpPr/>
          <p:nvPr/>
        </p:nvSpPr>
        <p:spPr>
          <a:xfrm>
            <a:off x="2059833" y="2043310"/>
            <a:ext cx="1172394" cy="2635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b="1" dirty="0">
                <a:solidFill>
                  <a:schemeClr val="tx1"/>
                </a:solidFill>
                <a:latin typeface="Montserrat" panose="00000500000000000000" pitchFamily="2" charset="0"/>
              </a:rPr>
              <a:t>Fetch current AQI data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E31EF8-97DB-29C9-B2FF-421B0DAE84BD}"/>
              </a:ext>
            </a:extLst>
          </p:cNvPr>
          <p:cNvSpPr/>
          <p:nvPr/>
        </p:nvSpPr>
        <p:spPr>
          <a:xfrm>
            <a:off x="2059837" y="2460169"/>
            <a:ext cx="1172394" cy="2635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b="1" dirty="0">
                <a:solidFill>
                  <a:schemeClr val="tx1"/>
                </a:solidFill>
                <a:latin typeface="Montserrat" panose="00000500000000000000" pitchFamily="2" charset="0"/>
              </a:rPr>
              <a:t>Display AQI on map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A2BC8D-2C3B-983C-CC05-F79457CEEBAA}"/>
              </a:ext>
            </a:extLst>
          </p:cNvPr>
          <p:cNvSpPr/>
          <p:nvPr/>
        </p:nvSpPr>
        <p:spPr>
          <a:xfrm>
            <a:off x="2059833" y="2877028"/>
            <a:ext cx="1172394" cy="2635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b="1" dirty="0">
                <a:solidFill>
                  <a:schemeClr val="tx1"/>
                </a:solidFill>
                <a:latin typeface="Montserrat" panose="00000500000000000000" pitchFamily="2" charset="0"/>
              </a:rPr>
              <a:t>User Clicks on location for info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A849A7-1328-A8D2-5928-4F4031BFD519}"/>
              </a:ext>
            </a:extLst>
          </p:cNvPr>
          <p:cNvSpPr/>
          <p:nvPr/>
        </p:nvSpPr>
        <p:spPr>
          <a:xfrm>
            <a:off x="2059833" y="3293887"/>
            <a:ext cx="1172394" cy="2635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b="1" dirty="0">
                <a:solidFill>
                  <a:schemeClr val="tx1"/>
                </a:solidFill>
                <a:latin typeface="Montserrat" panose="00000500000000000000" pitchFamily="2" charset="0"/>
              </a:rPr>
              <a:t>Fetch news highlights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FFDEEB-FFA5-BCFD-62C4-C8F852B2E2C2}"/>
              </a:ext>
            </a:extLst>
          </p:cNvPr>
          <p:cNvSpPr/>
          <p:nvPr/>
        </p:nvSpPr>
        <p:spPr>
          <a:xfrm>
            <a:off x="2059833" y="3710746"/>
            <a:ext cx="1172394" cy="2635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b="1" dirty="0">
                <a:solidFill>
                  <a:schemeClr val="tx1"/>
                </a:solidFill>
                <a:latin typeface="Montserrat" panose="00000500000000000000" pitchFamily="2" charset="0"/>
              </a:rPr>
              <a:t>Display detailed API info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BD18D9-3B16-763A-E1D1-E826D276293A}"/>
              </a:ext>
            </a:extLst>
          </p:cNvPr>
          <p:cNvSpPr/>
          <p:nvPr/>
        </p:nvSpPr>
        <p:spPr>
          <a:xfrm>
            <a:off x="2059833" y="4127605"/>
            <a:ext cx="1172394" cy="2635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b="1" dirty="0">
                <a:solidFill>
                  <a:schemeClr val="tx1"/>
                </a:solidFill>
                <a:latin typeface="Montserrat" panose="00000500000000000000" pitchFamily="2" charset="0"/>
              </a:rPr>
              <a:t>Provide sustainable tips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8B8719-38E8-C119-9EE8-B5FE87BF3EAA}"/>
              </a:ext>
            </a:extLst>
          </p:cNvPr>
          <p:cNvSpPr/>
          <p:nvPr/>
        </p:nvSpPr>
        <p:spPr>
          <a:xfrm>
            <a:off x="4845882" y="2043310"/>
            <a:ext cx="1172394" cy="2635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b="1" dirty="0">
                <a:solidFill>
                  <a:schemeClr val="tx1"/>
                </a:solidFill>
                <a:latin typeface="Montserrat" panose="00000500000000000000" pitchFamily="2" charset="0"/>
              </a:rPr>
              <a:t>Fetch historical AQI data (API)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3D640C-772D-8D22-674B-A78AF7589EC5}"/>
              </a:ext>
            </a:extLst>
          </p:cNvPr>
          <p:cNvSpPr/>
          <p:nvPr/>
        </p:nvSpPr>
        <p:spPr>
          <a:xfrm>
            <a:off x="4845882" y="2460169"/>
            <a:ext cx="1172394" cy="26359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b="1" dirty="0">
                <a:solidFill>
                  <a:schemeClr val="tx1"/>
                </a:solidFill>
                <a:latin typeface="Montserrat" panose="00000500000000000000" pitchFamily="2" charset="0"/>
              </a:rPr>
              <a:t>Store data in Firebase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FBF704-94A4-616F-D0EC-141C06199943}"/>
              </a:ext>
            </a:extLst>
          </p:cNvPr>
          <p:cNvSpPr/>
          <p:nvPr/>
        </p:nvSpPr>
        <p:spPr>
          <a:xfrm>
            <a:off x="4845882" y="2877028"/>
            <a:ext cx="1172394" cy="2635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b="1" dirty="0">
                <a:solidFill>
                  <a:schemeClr val="tx1"/>
                </a:solidFill>
                <a:latin typeface="Montserrat" panose="00000500000000000000" pitchFamily="2" charset="0"/>
              </a:rPr>
              <a:t>AI prediction &amp; google </a:t>
            </a:r>
            <a:r>
              <a:rPr lang="en-IN" sz="8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cloudAI</a:t>
            </a:r>
            <a:endParaRPr lang="en-IN" sz="800" b="1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7E6852-5A00-EE1F-443B-956E80C5A7F8}"/>
              </a:ext>
            </a:extLst>
          </p:cNvPr>
          <p:cNvSpPr/>
          <p:nvPr/>
        </p:nvSpPr>
        <p:spPr>
          <a:xfrm>
            <a:off x="4845882" y="3293887"/>
            <a:ext cx="1172394" cy="2635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b="1" dirty="0">
                <a:solidFill>
                  <a:schemeClr val="tx1"/>
                </a:solidFill>
                <a:latin typeface="Montserrat" panose="00000500000000000000" pitchFamily="2" charset="0"/>
              </a:rPr>
              <a:t>Compare AI &amp; data predictions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875FAC-5C76-9BFE-32BE-B416351225E7}"/>
              </a:ext>
            </a:extLst>
          </p:cNvPr>
          <p:cNvSpPr/>
          <p:nvPr/>
        </p:nvSpPr>
        <p:spPr>
          <a:xfrm>
            <a:off x="4845882" y="3710746"/>
            <a:ext cx="1172394" cy="2635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b="1" dirty="0">
                <a:solidFill>
                  <a:schemeClr val="tx1"/>
                </a:solidFill>
                <a:latin typeface="Montserrat" panose="00000500000000000000" pitchFamily="2" charset="0"/>
              </a:rPr>
              <a:t>Display ranking &amp; predictions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40A92D-49C8-D8FE-56D9-6B0D182B37FC}"/>
              </a:ext>
            </a:extLst>
          </p:cNvPr>
          <p:cNvSpPr/>
          <p:nvPr/>
        </p:nvSpPr>
        <p:spPr>
          <a:xfrm>
            <a:off x="4845882" y="4127605"/>
            <a:ext cx="1172394" cy="2635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 b="1" dirty="0">
                <a:solidFill>
                  <a:schemeClr val="tx1"/>
                </a:solidFill>
                <a:latin typeface="Montserrat" panose="00000500000000000000" pitchFamily="2" charset="0"/>
              </a:rPr>
              <a:t>Provide alerts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4F94F0-146D-3ACE-C7AD-D18A4AD31096}"/>
              </a:ext>
            </a:extLst>
          </p:cNvPr>
          <p:cNvSpPr/>
          <p:nvPr/>
        </p:nvSpPr>
        <p:spPr>
          <a:xfrm>
            <a:off x="2771672" y="4694997"/>
            <a:ext cx="2568389" cy="3630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b="1" dirty="0">
                <a:solidFill>
                  <a:schemeClr val="tx1"/>
                </a:solidFill>
                <a:latin typeface="Montserrat" panose="00000500000000000000" pitchFamily="2" charset="0"/>
              </a:rPr>
              <a:t>User Interaction &amp; Continuous Feedback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26950A-22F0-2C98-3F82-8660FE6A5599}"/>
              </a:ext>
            </a:extLst>
          </p:cNvPr>
          <p:cNvSpPr/>
          <p:nvPr/>
        </p:nvSpPr>
        <p:spPr>
          <a:xfrm>
            <a:off x="3165000" y="1467164"/>
            <a:ext cx="1781735" cy="3469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b="1" dirty="0">
                <a:solidFill>
                  <a:schemeClr val="tx1"/>
                </a:solidFill>
                <a:latin typeface="Montserrat" panose="00000500000000000000" pitchFamily="2" charset="0"/>
              </a:rPr>
              <a:t>Interactive Map (</a:t>
            </a:r>
            <a:r>
              <a:rPr lang="en-IN" sz="10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Leaflet.Js</a:t>
            </a:r>
            <a:r>
              <a:rPr lang="en-IN" sz="1000" b="1" dirty="0">
                <a:solidFill>
                  <a:schemeClr val="tx1"/>
                </a:solidFill>
                <a:latin typeface="Montserrat" panose="00000500000000000000" pitchFamily="2" charset="0"/>
              </a:rPr>
              <a:t>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3D0E01-D8C6-EDAD-38E9-A63F63DFA234}"/>
              </a:ext>
            </a:extLst>
          </p:cNvPr>
          <p:cNvSpPr/>
          <p:nvPr/>
        </p:nvSpPr>
        <p:spPr>
          <a:xfrm>
            <a:off x="3165000" y="980397"/>
            <a:ext cx="1781735" cy="3335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b="1" dirty="0">
                <a:solidFill>
                  <a:schemeClr val="tx1"/>
                </a:solidFill>
                <a:latin typeface="Montserrat" panose="00000500000000000000" pitchFamily="2" charset="0"/>
              </a:rPr>
              <a:t>User Interface (</a:t>
            </a:r>
            <a:r>
              <a:rPr lang="en-IN" sz="10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React.Js</a:t>
            </a:r>
            <a:r>
              <a:rPr lang="en-IN" sz="1000" b="1" dirty="0">
                <a:solidFill>
                  <a:schemeClr val="tx1"/>
                </a:solidFill>
                <a:latin typeface="Montserrat" panose="00000500000000000000" pitchFamily="2" charset="0"/>
              </a:rPr>
              <a:t>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4D9880C3-448F-8581-774F-21A3B045E636}"/>
              </a:ext>
            </a:extLst>
          </p:cNvPr>
          <p:cNvSpPr/>
          <p:nvPr/>
        </p:nvSpPr>
        <p:spPr>
          <a:xfrm>
            <a:off x="4025612" y="1313901"/>
            <a:ext cx="107576" cy="15326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30043CF2-6FB7-9BD2-A8D8-959C5A802AE8}"/>
              </a:ext>
            </a:extLst>
          </p:cNvPr>
          <p:cNvSpPr/>
          <p:nvPr/>
        </p:nvSpPr>
        <p:spPr>
          <a:xfrm>
            <a:off x="2592242" y="2307068"/>
            <a:ext cx="107576" cy="15326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751175B1-65B4-B6A2-15D3-832205FB3C44}"/>
              </a:ext>
            </a:extLst>
          </p:cNvPr>
          <p:cNvSpPr/>
          <p:nvPr/>
        </p:nvSpPr>
        <p:spPr>
          <a:xfrm>
            <a:off x="2592242" y="2717901"/>
            <a:ext cx="107576" cy="15326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C2B63A51-B93B-534E-FC79-54B4863ED68A}"/>
              </a:ext>
            </a:extLst>
          </p:cNvPr>
          <p:cNvSpPr/>
          <p:nvPr/>
        </p:nvSpPr>
        <p:spPr>
          <a:xfrm>
            <a:off x="2592242" y="3152263"/>
            <a:ext cx="107576" cy="15326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2BE1CDE3-0D13-F4B6-EB5E-63680A512565}"/>
              </a:ext>
            </a:extLst>
          </p:cNvPr>
          <p:cNvSpPr/>
          <p:nvPr/>
        </p:nvSpPr>
        <p:spPr>
          <a:xfrm>
            <a:off x="2592242" y="3569615"/>
            <a:ext cx="107576" cy="15326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1E90B83A-0E50-F005-F046-65DCE4264253}"/>
              </a:ext>
            </a:extLst>
          </p:cNvPr>
          <p:cNvSpPr/>
          <p:nvPr/>
        </p:nvSpPr>
        <p:spPr>
          <a:xfrm>
            <a:off x="2592242" y="3976005"/>
            <a:ext cx="107576" cy="15326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48A83F5C-7C7B-FFE2-E2FC-2CC7F8118E2B}"/>
              </a:ext>
            </a:extLst>
          </p:cNvPr>
          <p:cNvSpPr/>
          <p:nvPr/>
        </p:nvSpPr>
        <p:spPr>
          <a:xfrm>
            <a:off x="5378291" y="2306906"/>
            <a:ext cx="107576" cy="15326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A9FA1BF9-5E97-7008-8A5B-0F68A3FBDA99}"/>
              </a:ext>
            </a:extLst>
          </p:cNvPr>
          <p:cNvSpPr/>
          <p:nvPr/>
        </p:nvSpPr>
        <p:spPr>
          <a:xfrm>
            <a:off x="5378291" y="2739883"/>
            <a:ext cx="107576" cy="15326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F082BFDF-A05D-A5EB-61A3-546F24D92397}"/>
              </a:ext>
            </a:extLst>
          </p:cNvPr>
          <p:cNvSpPr/>
          <p:nvPr/>
        </p:nvSpPr>
        <p:spPr>
          <a:xfrm>
            <a:off x="5378291" y="3147377"/>
            <a:ext cx="107576" cy="15326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E38B89DB-BCAC-35F0-A64C-9D97C783E5E1}"/>
              </a:ext>
            </a:extLst>
          </p:cNvPr>
          <p:cNvSpPr/>
          <p:nvPr/>
        </p:nvSpPr>
        <p:spPr>
          <a:xfrm>
            <a:off x="5378291" y="3557483"/>
            <a:ext cx="107576" cy="15326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35F6E4D6-654F-5CBE-7CB1-66F3B0032F6E}"/>
              </a:ext>
            </a:extLst>
          </p:cNvPr>
          <p:cNvSpPr/>
          <p:nvPr/>
        </p:nvSpPr>
        <p:spPr>
          <a:xfrm>
            <a:off x="5394238" y="3976006"/>
            <a:ext cx="107576" cy="15326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B4BDCB63-B297-BEEA-9D43-E9F35CCE05B8}"/>
              </a:ext>
            </a:extLst>
          </p:cNvPr>
          <p:cNvCxnSpPr>
            <a:stCxn id="16" idx="2"/>
            <a:endCxn id="2" idx="0"/>
          </p:cNvCxnSpPr>
          <p:nvPr/>
        </p:nvCxnSpPr>
        <p:spPr>
          <a:xfrm rot="5400000">
            <a:off x="3236352" y="1223793"/>
            <a:ext cx="229195" cy="140983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5FB700F4-1696-2CEE-72A6-572F93E29A9D}"/>
              </a:ext>
            </a:extLst>
          </p:cNvPr>
          <p:cNvCxnSpPr>
            <a:stCxn id="16" idx="2"/>
            <a:endCxn id="8" idx="0"/>
          </p:cNvCxnSpPr>
          <p:nvPr/>
        </p:nvCxnSpPr>
        <p:spPr>
          <a:xfrm rot="16200000" flipH="1">
            <a:off x="4629376" y="1240606"/>
            <a:ext cx="229195" cy="137621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1E645A6B-287D-3237-044A-6A7756116999}"/>
              </a:ext>
            </a:extLst>
          </p:cNvPr>
          <p:cNvCxnSpPr>
            <a:stCxn id="7" idx="2"/>
            <a:endCxn id="15" idx="0"/>
          </p:cNvCxnSpPr>
          <p:nvPr/>
        </p:nvCxnSpPr>
        <p:spPr>
          <a:xfrm rot="16200000" flipH="1">
            <a:off x="3199050" y="3838180"/>
            <a:ext cx="303796" cy="140983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CCA906F2-B462-8434-E6FA-8B69B893B0A5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 rot="5400000">
            <a:off x="4592075" y="3854993"/>
            <a:ext cx="303796" cy="137621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7136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235895" y="3453538"/>
            <a:ext cx="5013876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METHODOLOGY</a:t>
            </a:r>
            <a:endParaRPr sz="3000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564176" y="3287188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</a:rPr>
              <a:t>07</a:t>
            </a:r>
            <a:endParaRPr sz="5000" dirty="0">
              <a:solidFill>
                <a:schemeClr val="accent1"/>
              </a:solidFill>
            </a:endParaRPr>
          </a:p>
        </p:txBody>
      </p:sp>
      <p:cxnSp>
        <p:nvCxnSpPr>
          <p:cNvPr id="209" name="Google Shape;209;p43"/>
          <p:cNvCxnSpPr/>
          <p:nvPr/>
        </p:nvCxnSpPr>
        <p:spPr>
          <a:xfrm>
            <a:off x="3106485" y="3252988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630043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766979-295C-5A5D-87BF-05CC09E69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106" y="122297"/>
            <a:ext cx="6031006" cy="941400"/>
          </a:xfrm>
        </p:spPr>
        <p:txBody>
          <a:bodyPr/>
          <a:lstStyle/>
          <a:p>
            <a:r>
              <a:rPr lang="en-IN" sz="2000" dirty="0"/>
              <a:t>	TERNA ENGINEERING COLLEGE</a:t>
            </a:r>
            <a:br>
              <a:rPr lang="en-IN" sz="2000" dirty="0"/>
            </a:br>
            <a:r>
              <a:rPr lang="en-IN" sz="2000" dirty="0"/>
              <a:t>	</a:t>
            </a:r>
            <a:r>
              <a:rPr lang="en-IN" sz="1500" dirty="0">
                <a:solidFill>
                  <a:schemeClr val="bg1"/>
                </a:solidFill>
              </a:rPr>
              <a:t>DEPARTMENT OF COMPUTER ENGINEERING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5F8987-16D2-0414-22F9-B72814ACB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6412" y="1142965"/>
            <a:ext cx="5600700" cy="3400727"/>
          </a:xfrm>
        </p:spPr>
        <p:txBody>
          <a:bodyPr/>
          <a:lstStyle/>
          <a:p>
            <a:pPr marL="139700" indent="0">
              <a:buNone/>
            </a:pPr>
            <a:r>
              <a:rPr lang="en-IN" sz="2200" b="1" dirty="0">
                <a:solidFill>
                  <a:schemeClr val="accent1"/>
                </a:solidFill>
              </a:rPr>
              <a:t>                   </a:t>
            </a:r>
            <a:r>
              <a:rPr lang="en-IN" sz="2200" b="1" dirty="0" err="1">
                <a:solidFill>
                  <a:schemeClr val="accent1"/>
                </a:solidFill>
              </a:rPr>
              <a:t>EcoVisit</a:t>
            </a:r>
            <a:endParaRPr lang="en-IN" sz="1800" b="1" dirty="0">
              <a:solidFill>
                <a:schemeClr val="accent1"/>
              </a:solidFill>
            </a:endParaRPr>
          </a:p>
          <a:p>
            <a:pPr marL="139700" indent="0">
              <a:buNone/>
            </a:pPr>
            <a:endParaRPr lang="en-IN" sz="2200" b="1" dirty="0">
              <a:solidFill>
                <a:schemeClr val="accent1"/>
              </a:solidFill>
            </a:endParaRPr>
          </a:p>
          <a:p>
            <a:pPr marL="139700" indent="0">
              <a:buNone/>
            </a:pPr>
            <a:r>
              <a:rPr lang="en-IN" sz="1800" b="1" dirty="0">
                <a:solidFill>
                  <a:schemeClr val="accent1"/>
                </a:solidFill>
              </a:rPr>
              <a:t> TE / SEM V / 23          </a:t>
            </a:r>
            <a:r>
              <a:rPr lang="en-IN" sz="1800" b="1" dirty="0">
                <a:solidFill>
                  <a:schemeClr val="bg1"/>
                </a:solidFill>
              </a:rPr>
              <a:t>Hunny Ahirwar</a:t>
            </a:r>
          </a:p>
          <a:p>
            <a:pPr marL="139700" indent="0">
              <a:buNone/>
            </a:pPr>
            <a:r>
              <a:rPr lang="en-IN" sz="1800" b="1" dirty="0">
                <a:solidFill>
                  <a:schemeClr val="accent1"/>
                </a:solidFill>
              </a:rPr>
              <a:t> TE / SEM V / 35          </a:t>
            </a:r>
            <a:r>
              <a:rPr lang="en-IN" sz="1800" b="1" dirty="0">
                <a:solidFill>
                  <a:schemeClr val="bg1"/>
                </a:solidFill>
              </a:rPr>
              <a:t>Khushi Chaudhary</a:t>
            </a:r>
          </a:p>
          <a:p>
            <a:pPr marL="139700" indent="0">
              <a:buNone/>
            </a:pPr>
            <a:endParaRPr lang="en-IN" sz="1800" b="1" dirty="0">
              <a:solidFill>
                <a:schemeClr val="bg1"/>
              </a:solidFill>
            </a:endParaRPr>
          </a:p>
          <a:p>
            <a:pPr marL="139700" indent="0">
              <a:buNone/>
            </a:pPr>
            <a:endParaRPr lang="en-IN" sz="1800" b="1" dirty="0">
              <a:solidFill>
                <a:schemeClr val="bg1"/>
              </a:solidFill>
            </a:endParaRPr>
          </a:p>
          <a:p>
            <a:pPr marL="139700" indent="0">
              <a:buNone/>
            </a:pPr>
            <a:r>
              <a:rPr lang="en-IN" sz="1800" b="1" dirty="0">
                <a:solidFill>
                  <a:schemeClr val="bg1"/>
                </a:solidFill>
              </a:rPr>
              <a:t>              </a:t>
            </a:r>
            <a:r>
              <a:rPr lang="en-IN" sz="2200" b="1" dirty="0">
                <a:solidFill>
                  <a:schemeClr val="accent1"/>
                </a:solidFill>
              </a:rPr>
              <a:t>Under the guidance of</a:t>
            </a:r>
          </a:p>
          <a:p>
            <a:pPr marL="139700" indent="0">
              <a:buNone/>
            </a:pPr>
            <a:r>
              <a:rPr lang="en-IN" sz="1800" b="1" dirty="0">
                <a:solidFill>
                  <a:schemeClr val="bg1"/>
                </a:solidFill>
              </a:rPr>
              <a:t>	      Dr. Siddharth Kalpagm.</a:t>
            </a:r>
          </a:p>
          <a:p>
            <a:pPr marL="139700" indent="0">
              <a:buNone/>
            </a:pPr>
            <a:endParaRPr lang="en-IN" sz="1800" b="1" dirty="0">
              <a:solidFill>
                <a:schemeClr val="bg1"/>
              </a:solidFill>
            </a:endParaRPr>
          </a:p>
          <a:p>
            <a:pPr marL="139700" indent="0">
              <a:buNone/>
            </a:pPr>
            <a:r>
              <a:rPr lang="en-IN" sz="1800" b="1" dirty="0">
                <a:solidFill>
                  <a:schemeClr val="bg1"/>
                </a:solidFill>
              </a:rPr>
              <a:t>	             </a:t>
            </a:r>
            <a:r>
              <a:rPr lang="en-IN" sz="1800" b="1" dirty="0">
                <a:solidFill>
                  <a:schemeClr val="accent1"/>
                </a:solidFill>
              </a:rPr>
              <a:t>Academic Year</a:t>
            </a:r>
          </a:p>
          <a:p>
            <a:pPr marL="139700" indent="0">
              <a:buNone/>
            </a:pPr>
            <a:r>
              <a:rPr lang="en-IN" sz="1800" b="1" dirty="0">
                <a:solidFill>
                  <a:schemeClr val="accent1"/>
                </a:solidFill>
              </a:rPr>
              <a:t>		   </a:t>
            </a:r>
            <a:r>
              <a:rPr lang="en-IN" sz="1800" b="1" dirty="0">
                <a:solidFill>
                  <a:schemeClr val="bg1"/>
                </a:solidFill>
              </a:rPr>
              <a:t>2024-2025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BE467-65DF-C8DF-3617-20BE84F40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41" y="213633"/>
            <a:ext cx="1564529" cy="56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79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>
            <a:extLst>
              <a:ext uri="{FF2B5EF4-FFF2-40B4-BE49-F238E27FC236}">
                <a16:creationId xmlns:a16="http://schemas.microsoft.com/office/drawing/2014/main" id="{330AD997-2D74-AC85-721E-115E4A0B91BA}"/>
              </a:ext>
            </a:extLst>
          </p:cNvPr>
          <p:cNvSpPr/>
          <p:nvPr/>
        </p:nvSpPr>
        <p:spPr>
          <a:xfrm>
            <a:off x="3123683" y="572303"/>
            <a:ext cx="2231481" cy="599553"/>
          </a:xfrm>
          <a:prstGeom prst="rect">
            <a:avLst/>
          </a:pr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109AA944-AAC4-2EBE-0A0B-136E4F580F2D}"/>
              </a:ext>
            </a:extLst>
          </p:cNvPr>
          <p:cNvSpPr/>
          <p:nvPr/>
        </p:nvSpPr>
        <p:spPr>
          <a:xfrm>
            <a:off x="3224145" y="1250501"/>
            <a:ext cx="2586696" cy="711036"/>
          </a:xfrm>
          <a:prstGeom prst="rect">
            <a:avLst/>
          </a:prstGeom>
          <a:solidFill>
            <a:srgbClr val="5725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lgerian" panose="04020705040A02060702" pitchFamily="82" charset="0"/>
              </a:rPr>
              <a:t>AI INTEGRATION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2FD49E18-6FCB-64C3-F92C-87834583D364}"/>
              </a:ext>
            </a:extLst>
          </p:cNvPr>
          <p:cNvSpPr/>
          <p:nvPr/>
        </p:nvSpPr>
        <p:spPr>
          <a:xfrm>
            <a:off x="3651388" y="2040182"/>
            <a:ext cx="2586696" cy="711036"/>
          </a:xfrm>
          <a:prstGeom prst="rect">
            <a:avLst/>
          </a:prstGeom>
          <a:solidFill>
            <a:srgbClr val="2F3B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      </a:t>
            </a:r>
            <a:r>
              <a:rPr lang="en-IN" sz="1200" dirty="0">
                <a:latin typeface="Algerian" panose="04020705040A02060702" pitchFamily="82" charset="0"/>
              </a:rPr>
              <a:t>FRONTEND DEVELOPMENT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101B89CF-AC32-493C-0BD5-E1589DB8C5D0}"/>
              </a:ext>
            </a:extLst>
          </p:cNvPr>
          <p:cNvSpPr/>
          <p:nvPr/>
        </p:nvSpPr>
        <p:spPr>
          <a:xfrm>
            <a:off x="3906578" y="2829998"/>
            <a:ext cx="2586696" cy="711036"/>
          </a:xfrm>
          <a:prstGeom prst="rect">
            <a:avLst/>
          </a:prstGeom>
          <a:solidFill>
            <a:srgbClr val="D278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          </a:t>
            </a:r>
            <a:r>
              <a:rPr lang="en-IN" sz="1200" dirty="0">
                <a:latin typeface="Algerian" panose="04020705040A02060702" pitchFamily="82" charset="0"/>
              </a:rPr>
              <a:t>BACKEND DEVELOPMENT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FE341BD1-8654-5480-9243-52AEF1F5D22E}"/>
              </a:ext>
            </a:extLst>
          </p:cNvPr>
          <p:cNvSpPr/>
          <p:nvPr/>
        </p:nvSpPr>
        <p:spPr>
          <a:xfrm>
            <a:off x="4310294" y="3613098"/>
            <a:ext cx="2586696" cy="711036"/>
          </a:xfrm>
          <a:prstGeom prst="rect">
            <a:avLst/>
          </a:prstGeom>
          <a:solidFill>
            <a:srgbClr val="C5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1D1D1D"/>
                </a:solidFill>
                <a:latin typeface="Algerian" panose="04020705040A02060702" pitchFamily="82" charset="0"/>
              </a:rPr>
              <a:t>        TESTING &amp; DEPLOYMENT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894021D7-FA4D-4967-3C9A-C2BAEEC19098}"/>
              </a:ext>
            </a:extLst>
          </p:cNvPr>
          <p:cNvSpPr/>
          <p:nvPr/>
        </p:nvSpPr>
        <p:spPr>
          <a:xfrm>
            <a:off x="4692289" y="4387490"/>
            <a:ext cx="2586696" cy="647682"/>
          </a:xfrm>
          <a:prstGeom prst="rect">
            <a:avLst/>
          </a:prstGeom>
          <a:solidFill>
            <a:srgbClr val="0076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lgerian" panose="04020705040A02060702" pitchFamily="82" charset="0"/>
              </a:rPr>
              <a:t>FEATURES &amp; IMPLEMENTATION</a:t>
            </a:r>
          </a:p>
        </p:txBody>
      </p:sp>
      <p:sp>
        <p:nvSpPr>
          <p:cNvPr id="152" name="Right Triangle 151">
            <a:extLst>
              <a:ext uri="{FF2B5EF4-FFF2-40B4-BE49-F238E27FC236}">
                <a16:creationId xmlns:a16="http://schemas.microsoft.com/office/drawing/2014/main" id="{F242F788-9007-D6EF-907D-E82C4636FC7F}"/>
              </a:ext>
            </a:extLst>
          </p:cNvPr>
          <p:cNvSpPr/>
          <p:nvPr/>
        </p:nvSpPr>
        <p:spPr>
          <a:xfrm rot="5400000">
            <a:off x="4641864" y="4374560"/>
            <a:ext cx="308049" cy="207199"/>
          </a:xfrm>
          <a:prstGeom prst="rtTriangle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1" name="Right Triangle 150">
            <a:extLst>
              <a:ext uri="{FF2B5EF4-FFF2-40B4-BE49-F238E27FC236}">
                <a16:creationId xmlns:a16="http://schemas.microsoft.com/office/drawing/2014/main" id="{FECC7E20-DC39-0BF1-A5D9-074F982E8CBA}"/>
              </a:ext>
            </a:extLst>
          </p:cNvPr>
          <p:cNvSpPr/>
          <p:nvPr/>
        </p:nvSpPr>
        <p:spPr>
          <a:xfrm rot="5400000">
            <a:off x="4259869" y="3591459"/>
            <a:ext cx="308049" cy="207199"/>
          </a:xfrm>
          <a:prstGeom prst="rtTriangle">
            <a:avLst/>
          </a:prstGeom>
          <a:solidFill>
            <a:schemeClr val="accent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Right Triangle 149">
            <a:extLst>
              <a:ext uri="{FF2B5EF4-FFF2-40B4-BE49-F238E27FC236}">
                <a16:creationId xmlns:a16="http://schemas.microsoft.com/office/drawing/2014/main" id="{32C82BF6-3056-8A8F-6166-AD7138D9BFC3}"/>
              </a:ext>
            </a:extLst>
          </p:cNvPr>
          <p:cNvSpPr/>
          <p:nvPr/>
        </p:nvSpPr>
        <p:spPr>
          <a:xfrm rot="5400000">
            <a:off x="3873158" y="2805525"/>
            <a:ext cx="308049" cy="207199"/>
          </a:xfrm>
          <a:prstGeom prst="rtTriangle">
            <a:avLst/>
          </a:prstGeom>
          <a:solidFill>
            <a:schemeClr val="accent3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" name="Right Triangle 148">
            <a:extLst>
              <a:ext uri="{FF2B5EF4-FFF2-40B4-BE49-F238E27FC236}">
                <a16:creationId xmlns:a16="http://schemas.microsoft.com/office/drawing/2014/main" id="{5E6C3C75-BEC9-7186-BD7C-349D9805D1B9}"/>
              </a:ext>
            </a:extLst>
          </p:cNvPr>
          <p:cNvSpPr/>
          <p:nvPr/>
        </p:nvSpPr>
        <p:spPr>
          <a:xfrm rot="5400000">
            <a:off x="3503880" y="2025257"/>
            <a:ext cx="308049" cy="207199"/>
          </a:xfrm>
          <a:prstGeom prst="rtTriangle">
            <a:avLst/>
          </a:prstGeom>
          <a:solidFill>
            <a:srgbClr val="7030A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8" name="Right Triangle 147">
            <a:extLst>
              <a:ext uri="{FF2B5EF4-FFF2-40B4-BE49-F238E27FC236}">
                <a16:creationId xmlns:a16="http://schemas.microsoft.com/office/drawing/2014/main" id="{60CFE863-D652-10E6-0775-DD2F79124553}"/>
              </a:ext>
            </a:extLst>
          </p:cNvPr>
          <p:cNvSpPr/>
          <p:nvPr/>
        </p:nvSpPr>
        <p:spPr>
          <a:xfrm rot="5400000">
            <a:off x="3078602" y="1235331"/>
            <a:ext cx="308049" cy="207199"/>
          </a:xfrm>
          <a:prstGeom prst="rtTriangl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7" name="Right Triangle 146">
            <a:extLst>
              <a:ext uri="{FF2B5EF4-FFF2-40B4-BE49-F238E27FC236}">
                <a16:creationId xmlns:a16="http://schemas.microsoft.com/office/drawing/2014/main" id="{8E262452-50AE-9BFB-96AD-06F06065F701}"/>
              </a:ext>
            </a:extLst>
          </p:cNvPr>
          <p:cNvSpPr/>
          <p:nvPr/>
        </p:nvSpPr>
        <p:spPr>
          <a:xfrm rot="10800000">
            <a:off x="2892558" y="1187525"/>
            <a:ext cx="308049" cy="207199"/>
          </a:xfrm>
          <a:prstGeom prst="rtTriangl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6" name="Right Triangle 145">
            <a:extLst>
              <a:ext uri="{FF2B5EF4-FFF2-40B4-BE49-F238E27FC236}">
                <a16:creationId xmlns:a16="http://schemas.microsoft.com/office/drawing/2014/main" id="{FE70F8CB-F372-01D1-E0F8-8D422A4CEF56}"/>
              </a:ext>
            </a:extLst>
          </p:cNvPr>
          <p:cNvSpPr/>
          <p:nvPr/>
        </p:nvSpPr>
        <p:spPr>
          <a:xfrm rot="10800000">
            <a:off x="2451415" y="1978531"/>
            <a:ext cx="308049" cy="207199"/>
          </a:xfrm>
          <a:prstGeom prst="rtTriangle">
            <a:avLst/>
          </a:prstGeom>
          <a:solidFill>
            <a:srgbClr val="7030A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5" name="Right Triangle 144">
            <a:extLst>
              <a:ext uri="{FF2B5EF4-FFF2-40B4-BE49-F238E27FC236}">
                <a16:creationId xmlns:a16="http://schemas.microsoft.com/office/drawing/2014/main" id="{C950EFB5-263D-8283-9B97-1EB409DDAE21}"/>
              </a:ext>
            </a:extLst>
          </p:cNvPr>
          <p:cNvSpPr/>
          <p:nvPr/>
        </p:nvSpPr>
        <p:spPr>
          <a:xfrm rot="10800000">
            <a:off x="2085949" y="2757933"/>
            <a:ext cx="308049" cy="207199"/>
          </a:xfrm>
          <a:prstGeom prst="rtTriangle">
            <a:avLst/>
          </a:prstGeom>
          <a:solidFill>
            <a:schemeClr val="accent3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" name="Right Triangle 143">
            <a:extLst>
              <a:ext uri="{FF2B5EF4-FFF2-40B4-BE49-F238E27FC236}">
                <a16:creationId xmlns:a16="http://schemas.microsoft.com/office/drawing/2014/main" id="{9DD37BB3-E10D-1BED-59A5-5B01050F43CD}"/>
              </a:ext>
            </a:extLst>
          </p:cNvPr>
          <p:cNvSpPr/>
          <p:nvPr/>
        </p:nvSpPr>
        <p:spPr>
          <a:xfrm rot="10800000">
            <a:off x="1707621" y="3541034"/>
            <a:ext cx="308049" cy="207199"/>
          </a:xfrm>
          <a:prstGeom prst="rtTriangle">
            <a:avLst/>
          </a:prstGeom>
          <a:solidFill>
            <a:schemeClr val="accent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" name="Right Triangle 142">
            <a:extLst>
              <a:ext uri="{FF2B5EF4-FFF2-40B4-BE49-F238E27FC236}">
                <a16:creationId xmlns:a16="http://schemas.microsoft.com/office/drawing/2014/main" id="{187530DC-CC72-D4B2-7082-DD7D49E003B6}"/>
              </a:ext>
            </a:extLst>
          </p:cNvPr>
          <p:cNvSpPr/>
          <p:nvPr/>
        </p:nvSpPr>
        <p:spPr>
          <a:xfrm rot="10800000">
            <a:off x="1329293" y="4324135"/>
            <a:ext cx="308049" cy="207199"/>
          </a:xfrm>
          <a:prstGeom prst="rtTriangle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3F465E6A-FAD0-8AD1-8BD7-E7D1CA561278}"/>
              </a:ext>
            </a:extLst>
          </p:cNvPr>
          <p:cNvSpPr/>
          <p:nvPr/>
        </p:nvSpPr>
        <p:spPr>
          <a:xfrm>
            <a:off x="1329294" y="925583"/>
            <a:ext cx="3570194" cy="3745006"/>
          </a:xfrm>
          <a:prstGeom prst="triangle">
            <a:avLst/>
          </a:prstGeom>
          <a:solidFill>
            <a:schemeClr val="accent6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DA98B6D1-0138-EE36-2B32-745C39C89AEA}"/>
              </a:ext>
            </a:extLst>
          </p:cNvPr>
          <p:cNvSpPr/>
          <p:nvPr/>
        </p:nvSpPr>
        <p:spPr>
          <a:xfrm>
            <a:off x="2892559" y="726341"/>
            <a:ext cx="443667" cy="465391"/>
          </a:xfrm>
          <a:custGeom>
            <a:avLst/>
            <a:gdLst>
              <a:gd name="connsiteX0" fmla="*/ 221833 w 443667"/>
              <a:gd name="connsiteY0" fmla="*/ 0 h 465391"/>
              <a:gd name="connsiteX1" fmla="*/ 443667 w 443667"/>
              <a:gd name="connsiteY1" fmla="*/ 465391 h 465391"/>
              <a:gd name="connsiteX2" fmla="*/ 0 w 443667"/>
              <a:gd name="connsiteY2" fmla="*/ 465391 h 465391"/>
              <a:gd name="connsiteX3" fmla="*/ 221833 w 443667"/>
              <a:gd name="connsiteY3" fmla="*/ 0 h 465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3667" h="465391">
                <a:moveTo>
                  <a:pt x="221833" y="0"/>
                </a:moveTo>
                <a:lnTo>
                  <a:pt x="443667" y="465391"/>
                </a:lnTo>
                <a:lnTo>
                  <a:pt x="0" y="465391"/>
                </a:lnTo>
                <a:lnTo>
                  <a:pt x="221833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0FAC86DC-8A6B-8224-FA79-287C4CEFBB71}"/>
              </a:ext>
            </a:extLst>
          </p:cNvPr>
          <p:cNvSpPr/>
          <p:nvPr/>
        </p:nvSpPr>
        <p:spPr>
          <a:xfrm>
            <a:off x="2453209" y="1327150"/>
            <a:ext cx="1308295" cy="647682"/>
          </a:xfrm>
          <a:custGeom>
            <a:avLst/>
            <a:gdLst>
              <a:gd name="connsiteX0" fmla="*/ 308725 w 1190214"/>
              <a:gd name="connsiteY0" fmla="*/ 0 h 647682"/>
              <a:gd name="connsiteX1" fmla="*/ 881490 w 1190214"/>
              <a:gd name="connsiteY1" fmla="*/ 0 h 647682"/>
              <a:gd name="connsiteX2" fmla="*/ 1190214 w 1190214"/>
              <a:gd name="connsiteY2" fmla="*/ 647682 h 647682"/>
              <a:gd name="connsiteX3" fmla="*/ 0 w 1190214"/>
              <a:gd name="connsiteY3" fmla="*/ 647682 h 647682"/>
              <a:gd name="connsiteX4" fmla="*/ 308725 w 1190214"/>
              <a:gd name="connsiteY4" fmla="*/ 0 h 64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0214" h="647682">
                <a:moveTo>
                  <a:pt x="308725" y="0"/>
                </a:moveTo>
                <a:lnTo>
                  <a:pt x="881490" y="0"/>
                </a:lnTo>
                <a:lnTo>
                  <a:pt x="1190214" y="647682"/>
                </a:lnTo>
                <a:lnTo>
                  <a:pt x="0" y="647682"/>
                </a:lnTo>
                <a:lnTo>
                  <a:pt x="308725" y="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171C22DD-CF8B-0E15-31F8-7AF26CE3A2D3}"/>
              </a:ext>
            </a:extLst>
          </p:cNvPr>
          <p:cNvSpPr/>
          <p:nvPr/>
        </p:nvSpPr>
        <p:spPr>
          <a:xfrm>
            <a:off x="2098000" y="2110251"/>
            <a:ext cx="2032782" cy="647682"/>
          </a:xfrm>
          <a:custGeom>
            <a:avLst/>
            <a:gdLst>
              <a:gd name="connsiteX0" fmla="*/ 308724 w 1936761"/>
              <a:gd name="connsiteY0" fmla="*/ 0 h 647682"/>
              <a:gd name="connsiteX1" fmla="*/ 1628036 w 1936761"/>
              <a:gd name="connsiteY1" fmla="*/ 0 h 647682"/>
              <a:gd name="connsiteX2" fmla="*/ 1936761 w 1936761"/>
              <a:gd name="connsiteY2" fmla="*/ 647682 h 647682"/>
              <a:gd name="connsiteX3" fmla="*/ 0 w 1936761"/>
              <a:gd name="connsiteY3" fmla="*/ 647682 h 647682"/>
              <a:gd name="connsiteX4" fmla="*/ 308724 w 1936761"/>
              <a:gd name="connsiteY4" fmla="*/ 0 h 64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6761" h="647682">
                <a:moveTo>
                  <a:pt x="308724" y="0"/>
                </a:moveTo>
                <a:lnTo>
                  <a:pt x="1628036" y="0"/>
                </a:lnTo>
                <a:lnTo>
                  <a:pt x="1936761" y="647682"/>
                </a:lnTo>
                <a:lnTo>
                  <a:pt x="0" y="647682"/>
                </a:lnTo>
                <a:lnTo>
                  <a:pt x="308724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FA1D91AD-40BA-6865-0CD4-206197DED310}"/>
              </a:ext>
            </a:extLst>
          </p:cNvPr>
          <p:cNvSpPr/>
          <p:nvPr/>
        </p:nvSpPr>
        <p:spPr>
          <a:xfrm>
            <a:off x="1707622" y="2893352"/>
            <a:ext cx="2799471" cy="647682"/>
          </a:xfrm>
          <a:custGeom>
            <a:avLst/>
            <a:gdLst>
              <a:gd name="connsiteX0" fmla="*/ 308725 w 2683308"/>
              <a:gd name="connsiteY0" fmla="*/ 0 h 647682"/>
              <a:gd name="connsiteX1" fmla="*/ 2374584 w 2683308"/>
              <a:gd name="connsiteY1" fmla="*/ 0 h 647682"/>
              <a:gd name="connsiteX2" fmla="*/ 2683308 w 2683308"/>
              <a:gd name="connsiteY2" fmla="*/ 647682 h 647682"/>
              <a:gd name="connsiteX3" fmla="*/ 0 w 2683308"/>
              <a:gd name="connsiteY3" fmla="*/ 647682 h 647682"/>
              <a:gd name="connsiteX4" fmla="*/ 308725 w 2683308"/>
              <a:gd name="connsiteY4" fmla="*/ 0 h 64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3308" h="647682">
                <a:moveTo>
                  <a:pt x="308725" y="0"/>
                </a:moveTo>
                <a:lnTo>
                  <a:pt x="2374584" y="0"/>
                </a:lnTo>
                <a:lnTo>
                  <a:pt x="2683308" y="647682"/>
                </a:lnTo>
                <a:lnTo>
                  <a:pt x="0" y="647682"/>
                </a:lnTo>
                <a:lnTo>
                  <a:pt x="308725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4ED000F0-C3C1-D9B2-2AB5-D7EB99465ABB}"/>
              </a:ext>
            </a:extLst>
          </p:cNvPr>
          <p:cNvSpPr/>
          <p:nvPr/>
        </p:nvSpPr>
        <p:spPr>
          <a:xfrm>
            <a:off x="1329295" y="3676453"/>
            <a:ext cx="3570194" cy="647682"/>
          </a:xfrm>
          <a:custGeom>
            <a:avLst/>
            <a:gdLst>
              <a:gd name="connsiteX0" fmla="*/ 308724 w 3429855"/>
              <a:gd name="connsiteY0" fmla="*/ 0 h 647682"/>
              <a:gd name="connsiteX1" fmla="*/ 3121130 w 3429855"/>
              <a:gd name="connsiteY1" fmla="*/ 0 h 647682"/>
              <a:gd name="connsiteX2" fmla="*/ 3429855 w 3429855"/>
              <a:gd name="connsiteY2" fmla="*/ 647682 h 647682"/>
              <a:gd name="connsiteX3" fmla="*/ 0 w 3429855"/>
              <a:gd name="connsiteY3" fmla="*/ 647682 h 647682"/>
              <a:gd name="connsiteX4" fmla="*/ 308724 w 3429855"/>
              <a:gd name="connsiteY4" fmla="*/ 0 h 64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9855" h="647682">
                <a:moveTo>
                  <a:pt x="308724" y="0"/>
                </a:moveTo>
                <a:lnTo>
                  <a:pt x="3121130" y="0"/>
                </a:lnTo>
                <a:lnTo>
                  <a:pt x="3429855" y="647682"/>
                </a:lnTo>
                <a:lnTo>
                  <a:pt x="0" y="647682"/>
                </a:lnTo>
                <a:lnTo>
                  <a:pt x="308724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FEAF117F-2FAE-B53C-D766-8385B0B2356D}"/>
              </a:ext>
            </a:extLst>
          </p:cNvPr>
          <p:cNvSpPr/>
          <p:nvPr/>
        </p:nvSpPr>
        <p:spPr>
          <a:xfrm>
            <a:off x="1028856" y="4459554"/>
            <a:ext cx="4171070" cy="575617"/>
          </a:xfrm>
          <a:custGeom>
            <a:avLst/>
            <a:gdLst>
              <a:gd name="connsiteX0" fmla="*/ 274374 w 4055160"/>
              <a:gd name="connsiteY0" fmla="*/ 0 h 575617"/>
              <a:gd name="connsiteX1" fmla="*/ 3780786 w 4055160"/>
              <a:gd name="connsiteY1" fmla="*/ 0 h 575617"/>
              <a:gd name="connsiteX2" fmla="*/ 4055160 w 4055160"/>
              <a:gd name="connsiteY2" fmla="*/ 575617 h 575617"/>
              <a:gd name="connsiteX3" fmla="*/ 0 w 4055160"/>
              <a:gd name="connsiteY3" fmla="*/ 575617 h 575617"/>
              <a:gd name="connsiteX4" fmla="*/ 274374 w 4055160"/>
              <a:gd name="connsiteY4" fmla="*/ 0 h 575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55160" h="575617">
                <a:moveTo>
                  <a:pt x="274374" y="0"/>
                </a:moveTo>
                <a:lnTo>
                  <a:pt x="3780786" y="0"/>
                </a:lnTo>
                <a:lnTo>
                  <a:pt x="4055160" y="575617"/>
                </a:lnTo>
                <a:lnTo>
                  <a:pt x="0" y="575617"/>
                </a:lnTo>
                <a:lnTo>
                  <a:pt x="274374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7EC6FAC-CC70-BB59-FF80-FD4CF0DA72FD}"/>
              </a:ext>
            </a:extLst>
          </p:cNvPr>
          <p:cNvSpPr txBox="1"/>
          <p:nvPr/>
        </p:nvSpPr>
        <p:spPr>
          <a:xfrm>
            <a:off x="2864287" y="1338577"/>
            <a:ext cx="467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>
                <a:solidFill>
                  <a:schemeClr val="bg1"/>
                </a:solidFill>
                <a:latin typeface="Algerian" panose="04020705040A02060702" pitchFamily="82" charset="0"/>
              </a:rPr>
              <a:t>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82CCED4F-F9C4-7E8D-3530-613E035C62FB}"/>
              </a:ext>
            </a:extLst>
          </p:cNvPr>
          <p:cNvSpPr txBox="1"/>
          <p:nvPr/>
        </p:nvSpPr>
        <p:spPr>
          <a:xfrm>
            <a:off x="2861113" y="2157093"/>
            <a:ext cx="897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>
                <a:solidFill>
                  <a:schemeClr val="bg1"/>
                </a:solidFill>
                <a:latin typeface="Algerian" panose="04020705040A02060702" pitchFamily="82" charset="0"/>
              </a:rPr>
              <a:t>3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083055B3-F319-3FAB-FD8D-717E3D32630F}"/>
              </a:ext>
            </a:extLst>
          </p:cNvPr>
          <p:cNvSpPr txBox="1"/>
          <p:nvPr/>
        </p:nvSpPr>
        <p:spPr>
          <a:xfrm>
            <a:off x="2829619" y="2957175"/>
            <a:ext cx="1019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>
                <a:solidFill>
                  <a:schemeClr val="bg1"/>
                </a:solidFill>
                <a:latin typeface="Algerian" panose="04020705040A02060702" pitchFamily="82" charset="0"/>
              </a:rPr>
              <a:t>4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247CD696-6A4A-B162-44EF-77854542EEDE}"/>
              </a:ext>
            </a:extLst>
          </p:cNvPr>
          <p:cNvSpPr txBox="1"/>
          <p:nvPr/>
        </p:nvSpPr>
        <p:spPr>
          <a:xfrm>
            <a:off x="2814424" y="3702313"/>
            <a:ext cx="897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>
                <a:solidFill>
                  <a:srgbClr val="DCDCDC"/>
                </a:solidFill>
                <a:latin typeface="Algerian" panose="04020705040A02060702" pitchFamily="82" charset="0"/>
              </a:rPr>
              <a:t>5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77DB450D-5293-31D0-C64B-44D2347CC5A4}"/>
              </a:ext>
            </a:extLst>
          </p:cNvPr>
          <p:cNvSpPr txBox="1"/>
          <p:nvPr/>
        </p:nvSpPr>
        <p:spPr>
          <a:xfrm>
            <a:off x="2787401" y="4506254"/>
            <a:ext cx="8258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>
                <a:solidFill>
                  <a:schemeClr val="bg1"/>
                </a:solidFill>
                <a:latin typeface="Algerian" panose="04020705040A02060702" pitchFamily="82" charset="0"/>
              </a:rPr>
              <a:t>6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AE4FCA2-C411-593A-1E05-A293EB34FE3D}"/>
              </a:ext>
            </a:extLst>
          </p:cNvPr>
          <p:cNvSpPr txBox="1"/>
          <p:nvPr/>
        </p:nvSpPr>
        <p:spPr>
          <a:xfrm>
            <a:off x="2942982" y="743810"/>
            <a:ext cx="2071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dirty="0">
                <a:solidFill>
                  <a:schemeClr val="bg1"/>
                </a:solidFill>
                <a:latin typeface="Algerian" panose="04020705040A02060702" pitchFamily="82" charset="0"/>
              </a:rPr>
              <a:t>1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18B9E70B-A425-CBCE-E592-644A9A7178DF}"/>
              </a:ext>
            </a:extLst>
          </p:cNvPr>
          <p:cNvSpPr txBox="1"/>
          <p:nvPr/>
        </p:nvSpPr>
        <p:spPr>
          <a:xfrm>
            <a:off x="3331493" y="651850"/>
            <a:ext cx="1868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3721348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235895" y="3453538"/>
            <a:ext cx="5013876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FUTURE SCOPE</a:t>
            </a:r>
            <a:endParaRPr sz="3000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564176" y="3287188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</a:rPr>
              <a:t>08</a:t>
            </a:r>
            <a:endParaRPr sz="5000" dirty="0">
              <a:solidFill>
                <a:schemeClr val="accent1"/>
              </a:solidFill>
            </a:endParaRPr>
          </a:p>
        </p:txBody>
      </p:sp>
      <p:cxnSp>
        <p:nvCxnSpPr>
          <p:cNvPr id="209" name="Google Shape;209;p43"/>
          <p:cNvCxnSpPr/>
          <p:nvPr/>
        </p:nvCxnSpPr>
        <p:spPr>
          <a:xfrm>
            <a:off x="3106485" y="3252988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735265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5098191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SCOPE</a:t>
            </a:r>
            <a:endParaRPr dirty="0"/>
          </a:p>
        </p:txBody>
      </p:sp>
      <p:sp>
        <p:nvSpPr>
          <p:cNvPr id="2191" name="Google Shape;2191;p70"/>
          <p:cNvSpPr txBox="1">
            <a:spLocks noGrp="1"/>
          </p:cNvSpPr>
          <p:nvPr>
            <p:ph type="body" idx="1"/>
          </p:nvPr>
        </p:nvSpPr>
        <p:spPr>
          <a:xfrm>
            <a:off x="469609" y="1137370"/>
            <a:ext cx="6330762" cy="38803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1"/>
                </a:solidFill>
              </a:rPr>
              <a:t>Integration with Smart Cities: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</a:p>
          <a:p>
            <a:pPr marL="13970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	</a:t>
            </a:r>
            <a:r>
              <a:rPr lang="en-US" dirty="0"/>
              <a:t>AQI data could be integrated into smart infrastructure, automatically adjusting traffic flows, industrial operations, and public warnings based on real-time air quality data.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accent1"/>
                </a:solidFill>
              </a:rPr>
              <a:t>Personalized Health Recommendations</a:t>
            </a:r>
            <a:r>
              <a:rPr lang="en-US" dirty="0">
                <a:solidFill>
                  <a:schemeClr val="accent1"/>
                </a:solidFill>
              </a:rPr>
              <a:t>: </a:t>
            </a:r>
          </a:p>
          <a:p>
            <a:pPr marL="139700" indent="0">
              <a:buNone/>
            </a:pPr>
            <a:r>
              <a:rPr lang="en-US" dirty="0">
                <a:solidFill>
                  <a:schemeClr val="accent1"/>
                </a:solidFill>
              </a:rPr>
              <a:t>	 </a:t>
            </a:r>
            <a:r>
              <a:rPr lang="en-US" dirty="0"/>
              <a:t>AQI websites could integrate with wearable health devices to offer personalized air quality alerts and health recommendations based on individual health profiles and real-time air quality data.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accent1"/>
                </a:solidFill>
              </a:rPr>
              <a:t>Climate Change and Environmental Impact: </a:t>
            </a:r>
          </a:p>
          <a:p>
            <a:pPr marL="139700" indent="0">
              <a:buNone/>
            </a:pPr>
            <a:r>
              <a:rPr lang="en-IN" dirty="0">
                <a:solidFill>
                  <a:schemeClr val="accent1"/>
                </a:solidFill>
              </a:rPr>
              <a:t>	</a:t>
            </a:r>
            <a:r>
              <a:rPr lang="en-US" dirty="0"/>
              <a:t>AQI websites could help raise awareness about the impacts of climate change and urban pollution, guiding policy decisions and public behavior.</a:t>
            </a:r>
            <a:endParaRPr lang="en-US" dirty="0">
              <a:solidFill>
                <a:schemeClr val="accent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>
              <a:solidFill>
                <a:srgbClr val="FFFFFF"/>
              </a:solidFill>
              <a:uFill>
                <a:noFill/>
              </a:u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uFill>
                <a:noFill/>
              </a:u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cxnSp>
        <p:nvCxnSpPr>
          <p:cNvPr id="2192" name="Google Shape;2192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048226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235895" y="3453538"/>
            <a:ext cx="5013876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CONCLUSION</a:t>
            </a:r>
            <a:endParaRPr sz="3000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564176" y="3287188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</a:rPr>
              <a:t>09</a:t>
            </a:r>
            <a:endParaRPr sz="5000" dirty="0">
              <a:solidFill>
                <a:schemeClr val="accent1"/>
              </a:solidFill>
            </a:endParaRPr>
          </a:p>
        </p:txBody>
      </p:sp>
      <p:cxnSp>
        <p:nvCxnSpPr>
          <p:cNvPr id="209" name="Google Shape;209;p43"/>
          <p:cNvCxnSpPr/>
          <p:nvPr/>
        </p:nvCxnSpPr>
        <p:spPr>
          <a:xfrm>
            <a:off x="3106485" y="3252988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664566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2191" name="Google Shape;2191;p70"/>
          <p:cNvSpPr txBox="1">
            <a:spLocks noGrp="1"/>
          </p:cNvSpPr>
          <p:nvPr>
            <p:ph type="body" idx="1"/>
          </p:nvPr>
        </p:nvSpPr>
        <p:spPr>
          <a:xfrm>
            <a:off x="469609" y="1137370"/>
            <a:ext cx="5567082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EcoVisit project successfully combines AI-driven air quality forecasting, interactive mapping, community engagement, and sustainable travel recommendations to create an innovative and comprehensive travel planning platform.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dirty="0">
              <a:solidFill>
                <a:srgbClr val="FFFFFF"/>
              </a:solidFill>
              <a:uFill>
                <a:noFill/>
              </a:u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leveraging the Agile development model, the project adapts to changing requirements, incorporates continuous feedback, and delivers incremental improvements effectively.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dirty="0">
              <a:solidFill>
                <a:srgbClr val="FFFFFF"/>
              </a:solidFill>
              <a:uFill>
                <a:noFill/>
              </a:u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EcoVisit stands out as a smart, witty, and environmentally friendly travel planning tool, making it a valuable addition to any resume. The project highlights technical skills and showcases a commitment to environmental conservation and human-centered design.</a:t>
            </a:r>
            <a:endParaRPr dirty="0">
              <a:solidFill>
                <a:srgbClr val="FFFFFF"/>
              </a:solidFill>
              <a:uFill>
                <a:noFill/>
              </a:u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cxnSp>
        <p:nvCxnSpPr>
          <p:cNvPr id="2192" name="Google Shape;2192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915209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235895" y="3453538"/>
            <a:ext cx="5013876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REFERENCES</a:t>
            </a:r>
            <a:endParaRPr sz="3000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564176" y="3287188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</a:rPr>
              <a:t>10</a:t>
            </a:r>
            <a:endParaRPr sz="5000" dirty="0">
              <a:solidFill>
                <a:schemeClr val="accent1"/>
              </a:solidFill>
            </a:endParaRPr>
          </a:p>
        </p:txBody>
      </p:sp>
      <p:cxnSp>
        <p:nvCxnSpPr>
          <p:cNvPr id="209" name="Google Shape;209;p43"/>
          <p:cNvCxnSpPr/>
          <p:nvPr/>
        </p:nvCxnSpPr>
        <p:spPr>
          <a:xfrm>
            <a:off x="3106485" y="3252988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8335622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REFERENCES</a:t>
            </a:r>
            <a:endParaRPr dirty="0"/>
          </a:p>
        </p:txBody>
      </p:sp>
      <p:cxnSp>
        <p:nvCxnSpPr>
          <p:cNvPr id="2192" name="Google Shape;2192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89698B-226E-400B-B855-02E5731065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43390" y="915725"/>
            <a:ext cx="6691619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"Air Quality Guidelines." WHO Regional Office for Europe, 2005. Available at: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https://www.who.int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"Air Quality Index (AQI) Basics." US EPA, 2021. Available at: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https://www.epa.gov/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"Air Pollution API Documentation."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OpenWeather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, 2024. Available at: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  <a:hlinkClick r:id="rId5"/>
              </a:rPr>
              <a:t>https://openweathermap.org/api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lang="en-US" alt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"Air Quality Data and Monitoring Tools."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IQAir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, 2023. Available at: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https://www.iqair.com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"Air Quality Data." Central Pollution Control Board, Ministry of Environment, Forest and Climate Change, Government of India. Available at: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  <a:hlinkClick r:id="rId7"/>
              </a:rPr>
              <a:t>https://www.cpcb.nic.in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"Global Air Quality Information Platform." WAQI.info, 2024. Available at: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https://waqi.info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2242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THANK YOU</a:t>
            </a:r>
            <a:endParaRPr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893512" y="356623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INDEX</a:t>
            </a:r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83C573-F295-C23F-7A3D-BD7B2271E2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935" y="537399"/>
            <a:ext cx="5011553" cy="3539938"/>
          </a:xfrm>
        </p:spPr>
        <p:txBody>
          <a:bodyPr/>
          <a:lstStyle/>
          <a:p>
            <a:pPr algn="l"/>
            <a:br>
              <a:rPr lang="en-IN" sz="2000" dirty="0"/>
            </a:br>
            <a:br>
              <a:rPr lang="en-IN" sz="2000" dirty="0"/>
            </a:br>
            <a:br>
              <a:rPr lang="en-IN" sz="2000" dirty="0"/>
            </a:br>
            <a:br>
              <a:rPr lang="en-IN" sz="2000" dirty="0"/>
            </a:br>
            <a:br>
              <a:rPr lang="en-IN" sz="2000" dirty="0"/>
            </a:br>
            <a:br>
              <a:rPr lang="en-IN" sz="2000" dirty="0"/>
            </a:br>
            <a:br>
              <a:rPr lang="en-IN" sz="2000" dirty="0"/>
            </a:br>
            <a:br>
              <a:rPr lang="en-IN" sz="2000" dirty="0"/>
            </a:br>
            <a:br>
              <a:rPr lang="en-IN" sz="2000" dirty="0"/>
            </a:br>
            <a:br>
              <a:rPr lang="en-IN" sz="2000" dirty="0"/>
            </a:br>
            <a:br>
              <a:rPr lang="en-IN" sz="2000" dirty="0"/>
            </a:br>
            <a:br>
              <a:rPr lang="en-IN" sz="2000" dirty="0"/>
            </a:br>
            <a:br>
              <a:rPr lang="en-IN" sz="2000" dirty="0">
                <a:solidFill>
                  <a:schemeClr val="accent1"/>
                </a:solidFill>
              </a:rPr>
            </a:br>
            <a:br>
              <a:rPr lang="en-IN" sz="2000" dirty="0"/>
            </a:br>
            <a:r>
              <a:rPr lang="en-IN" sz="2600" b="1" dirty="0">
                <a:solidFill>
                  <a:schemeClr val="accent1"/>
                </a:solidFill>
              </a:rPr>
              <a:t>1.  </a:t>
            </a:r>
            <a:r>
              <a:rPr lang="en-IN" sz="2000" b="1" dirty="0">
                <a:solidFill>
                  <a:schemeClr val="bg1"/>
                </a:solidFill>
              </a:rPr>
              <a:t>ABSTRACT</a:t>
            </a:r>
            <a:br>
              <a:rPr lang="en-IN" sz="2000" b="1" dirty="0">
                <a:solidFill>
                  <a:schemeClr val="bg1"/>
                </a:solidFill>
              </a:rPr>
            </a:br>
            <a:r>
              <a:rPr lang="en-IN" sz="2600" b="1" dirty="0">
                <a:solidFill>
                  <a:schemeClr val="accent1"/>
                </a:solidFill>
              </a:rPr>
              <a:t>2. </a:t>
            </a:r>
            <a:r>
              <a:rPr lang="en-IN" sz="2000" b="1" dirty="0">
                <a:solidFill>
                  <a:schemeClr val="bg1"/>
                </a:solidFill>
              </a:rPr>
              <a:t>INTRODUCTION</a:t>
            </a:r>
            <a:br>
              <a:rPr lang="en-IN" sz="2000" b="1" dirty="0">
                <a:solidFill>
                  <a:schemeClr val="bg1"/>
                </a:solidFill>
              </a:rPr>
            </a:br>
            <a:r>
              <a:rPr lang="en-IN" sz="2600" b="1" dirty="0">
                <a:solidFill>
                  <a:schemeClr val="accent1"/>
                </a:solidFill>
              </a:rPr>
              <a:t>3. </a:t>
            </a:r>
            <a:r>
              <a:rPr lang="en-IN" sz="2000" b="1" dirty="0">
                <a:solidFill>
                  <a:schemeClr val="bg1"/>
                </a:solidFill>
              </a:rPr>
              <a:t>LITERATURE SURVEY</a:t>
            </a:r>
            <a:br>
              <a:rPr lang="en-IN" sz="2000" b="1" dirty="0">
                <a:solidFill>
                  <a:schemeClr val="bg1"/>
                </a:solidFill>
              </a:rPr>
            </a:br>
            <a:r>
              <a:rPr lang="en-IN" sz="2600" b="1" dirty="0">
                <a:solidFill>
                  <a:schemeClr val="accent1"/>
                </a:solidFill>
              </a:rPr>
              <a:t>4. </a:t>
            </a:r>
            <a:r>
              <a:rPr lang="en-IN" sz="2000" b="1" dirty="0">
                <a:solidFill>
                  <a:schemeClr val="bg1"/>
                </a:solidFill>
              </a:rPr>
              <a:t>PROBLEM STATEMENT</a:t>
            </a:r>
            <a:br>
              <a:rPr lang="en-IN" sz="2000" b="1" dirty="0">
                <a:solidFill>
                  <a:schemeClr val="bg1"/>
                </a:solidFill>
              </a:rPr>
            </a:br>
            <a:r>
              <a:rPr lang="en-IN" sz="2600" b="1" dirty="0">
                <a:solidFill>
                  <a:schemeClr val="accent1"/>
                </a:solidFill>
              </a:rPr>
              <a:t>5. </a:t>
            </a:r>
            <a:r>
              <a:rPr lang="en-IN" sz="2000" b="1" dirty="0">
                <a:solidFill>
                  <a:schemeClr val="bg1"/>
                </a:solidFill>
              </a:rPr>
              <a:t>SOFTWARES USED</a:t>
            </a:r>
            <a:br>
              <a:rPr lang="en-IN" sz="2000" b="1" dirty="0">
                <a:solidFill>
                  <a:schemeClr val="bg1"/>
                </a:solidFill>
              </a:rPr>
            </a:br>
            <a:r>
              <a:rPr lang="en-IN" sz="2600" b="1" dirty="0">
                <a:solidFill>
                  <a:schemeClr val="accent1"/>
                </a:solidFill>
              </a:rPr>
              <a:t>6. </a:t>
            </a:r>
            <a:r>
              <a:rPr lang="en-IN" sz="2000" b="1" dirty="0">
                <a:solidFill>
                  <a:schemeClr val="bg1"/>
                </a:solidFill>
              </a:rPr>
              <a:t>PROPOSED SYSTEM</a:t>
            </a:r>
            <a:br>
              <a:rPr lang="en-IN" sz="2000" b="1" dirty="0">
                <a:solidFill>
                  <a:schemeClr val="bg1"/>
                </a:solidFill>
              </a:rPr>
            </a:br>
            <a:r>
              <a:rPr lang="en-IN" sz="2600" b="1" dirty="0">
                <a:solidFill>
                  <a:schemeClr val="accent1"/>
                </a:solidFill>
              </a:rPr>
              <a:t>7. </a:t>
            </a:r>
            <a:r>
              <a:rPr lang="en-IN" sz="2000" b="1" dirty="0">
                <a:solidFill>
                  <a:schemeClr val="bg1"/>
                </a:solidFill>
              </a:rPr>
              <a:t>FUTURE SCOPE &amp; CONCLUSION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542049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0331" y="3500912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dirty="0"/>
              <a:t>ABSTRACT</a:t>
            </a:r>
            <a:endParaRPr sz="3900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 dirty="0">
                <a:solidFill>
                  <a:schemeClr val="accent1"/>
                </a:solidFill>
              </a:rPr>
              <a:t>01</a:t>
            </a:r>
            <a:endParaRPr sz="5600" dirty="0">
              <a:solidFill>
                <a:schemeClr val="accent1"/>
              </a:solidFill>
            </a:endParaRPr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1026200" y="445025"/>
            <a:ext cx="4541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ABSTRACT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1026200" y="1043382"/>
            <a:ext cx="48587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EcoVisit is an innovative web platform designed to enhance environmentally-conscious travel planning. By integrating AI-driven AQI predictions, real-time air quality data, and historical comparisons, it empowers users to make informed travel decisions.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The platform also promotes sustainable travel practices and supports local conservation efforts, making it a smart and eco-friendly tool for travelers.</a:t>
            </a:r>
          </a:p>
          <a:p>
            <a:pPr marL="0" indent="0">
              <a:buNone/>
            </a:pPr>
            <a:r>
              <a:rPr lang="en-US" dirty="0"/>
              <a:t>EcoVisit’s user-friendly interface, interactive map, and actionable insights ensure a seamless and impactful travel planning experience.</a:t>
            </a: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0330" y="3500912"/>
            <a:ext cx="3857427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/>
              <a:t>INTRODUCTION</a:t>
            </a:r>
            <a:endParaRPr sz="3400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 dirty="0">
                <a:solidFill>
                  <a:schemeClr val="accent1"/>
                </a:solidFill>
              </a:rPr>
              <a:t>02</a:t>
            </a:r>
            <a:endParaRPr sz="5600" dirty="0">
              <a:solidFill>
                <a:schemeClr val="accent1"/>
              </a:solidFill>
            </a:endParaRPr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078996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191" name="Google Shape;2191;p70"/>
          <p:cNvSpPr txBox="1">
            <a:spLocks noGrp="1"/>
          </p:cNvSpPr>
          <p:nvPr>
            <p:ph type="body" idx="1"/>
          </p:nvPr>
        </p:nvSpPr>
        <p:spPr>
          <a:xfrm>
            <a:off x="938500" y="996176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/>
              <a:t>With growing awareness of environmental issues, travelers are increasingly concerned about the air quality of their destinations. </a:t>
            </a:r>
          </a:p>
          <a:p>
            <a:pPr marL="285750" indent="-285750"/>
            <a:endParaRPr lang="en-US" dirty="0"/>
          </a:p>
          <a:p>
            <a:pPr marL="285750" indent="-285750"/>
            <a:r>
              <a:rPr lang="en-US" dirty="0"/>
              <a:t>EcoVisit addresses this concern by providing a comprehensive platform that offers real-time AQI data, AI-based predictions, and eco-friendly travel tips.</a:t>
            </a:r>
          </a:p>
          <a:p>
            <a:pPr marL="285750" indent="-285750"/>
            <a:endParaRPr lang="en-US" dirty="0"/>
          </a:p>
          <a:p>
            <a:pPr marL="285750" indent="-285750"/>
            <a:r>
              <a:rPr lang="en-US" dirty="0"/>
              <a:t>Whether you're planning your day or your next getaway, we provide up-to-date Air Quality Index (AQI) data to help you make informed decisions.</a:t>
            </a:r>
          </a:p>
          <a:p>
            <a:pPr marL="285750" indent="-285750"/>
            <a:endParaRPr lang="en-US" dirty="0"/>
          </a:p>
          <a:p>
            <a:pPr marL="285750" indent="-285750"/>
            <a:r>
              <a:rPr lang="en-US" dirty="0"/>
              <a:t>Our advanced forecasting tools predict air quality trends, ensuring you and your loved ones can breathe easy, today and tomorrow. </a:t>
            </a:r>
          </a:p>
          <a:p>
            <a:pPr marL="285750" indent="-285750"/>
            <a:endParaRPr lang="en-US" dirty="0">
              <a:uFill>
                <a:noFill/>
              </a:uFill>
              <a:hlinkClick r:id="rId3"/>
            </a:endParaRPr>
          </a:p>
          <a:p>
            <a:pPr marL="285750" indent="-285750"/>
            <a:endParaRPr dirty="0">
              <a:uFill>
                <a:noFill/>
              </a:uFill>
              <a:hlinkClick r:id="rId3"/>
            </a:endParaRPr>
          </a:p>
        </p:txBody>
      </p:sp>
      <p:cxnSp>
        <p:nvCxnSpPr>
          <p:cNvPr id="2192" name="Google Shape;2192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SCOPE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5" name="Google Shape;235;p46"/>
          <p:cNvSpPr txBox="1">
            <a:spLocks noGrp="1"/>
          </p:cNvSpPr>
          <p:nvPr>
            <p:ph type="title"/>
          </p:nvPr>
        </p:nvSpPr>
        <p:spPr>
          <a:xfrm>
            <a:off x="3569244" y="3070356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IN" dirty="0"/>
              <a:t>Geographical Coverage</a:t>
            </a:r>
            <a:br>
              <a:rPr lang="en-IN" dirty="0"/>
            </a:br>
            <a:endParaRPr dirty="0"/>
          </a:p>
        </p:txBody>
      </p:sp>
      <p:sp>
        <p:nvSpPr>
          <p:cNvPr id="236" name="Google Shape;236;p46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Major tourist destinations across India.</a:t>
            </a:r>
          </a:p>
        </p:txBody>
      </p:sp>
      <p:sp>
        <p:nvSpPr>
          <p:cNvPr id="237" name="Google Shape;237;p46"/>
          <p:cNvSpPr txBox="1">
            <a:spLocks noGrp="1"/>
          </p:cNvSpPr>
          <p:nvPr>
            <p:ph type="title" idx="2"/>
          </p:nvPr>
        </p:nvSpPr>
        <p:spPr>
          <a:xfrm>
            <a:off x="6059294" y="3070356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IN" dirty="0"/>
              <a:t>User Engagement</a:t>
            </a:r>
            <a:br>
              <a:rPr lang="en-IN" dirty="0"/>
            </a:br>
            <a:endParaRPr dirty="0"/>
          </a:p>
        </p:txBody>
      </p:sp>
      <p:sp>
        <p:nvSpPr>
          <p:cNvPr id="238" name="Google Shape;238;p46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241388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Interactive map, alerts for AQI changes, and eco-friendly travel recommendations</a:t>
            </a:r>
            <a:endParaRPr dirty="0"/>
          </a:p>
        </p:txBody>
      </p:sp>
      <p:sp>
        <p:nvSpPr>
          <p:cNvPr id="239" name="Google Shape;239;p46"/>
          <p:cNvSpPr txBox="1">
            <a:spLocks noGrp="1"/>
          </p:cNvSpPr>
          <p:nvPr>
            <p:ph type="title" idx="5"/>
          </p:nvPr>
        </p:nvSpPr>
        <p:spPr>
          <a:xfrm>
            <a:off x="1048447" y="3070356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IN" dirty="0"/>
              <a:t>Community Impact</a:t>
            </a:r>
            <a:br>
              <a:rPr lang="en-IN" dirty="0"/>
            </a:br>
            <a:endParaRPr dirty="0"/>
          </a:p>
        </p:txBody>
      </p:sp>
      <p:sp>
        <p:nvSpPr>
          <p:cNvPr id="240" name="Google Shape;240;p46"/>
          <p:cNvSpPr txBox="1">
            <a:spLocks noGrp="1"/>
          </p:cNvSpPr>
          <p:nvPr>
            <p:ph type="subTitle" idx="6"/>
          </p:nvPr>
        </p:nvSpPr>
        <p:spPr>
          <a:xfrm>
            <a:off x="938500" y="3452875"/>
            <a:ext cx="2176947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/>
              <a:t>Encourages sustainable tourism and supports local conservation efforts</a:t>
            </a:r>
            <a:endParaRPr dirty="0"/>
          </a:p>
        </p:txBody>
      </p:sp>
      <p:cxnSp>
        <p:nvCxnSpPr>
          <p:cNvPr id="241" name="Google Shape;241;p46"/>
          <p:cNvCxnSpPr/>
          <p:nvPr/>
        </p:nvCxnSpPr>
        <p:spPr>
          <a:xfrm>
            <a:off x="4436097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2" name="Google Shape;242;p46"/>
          <p:cNvCxnSpPr/>
          <p:nvPr/>
        </p:nvCxnSpPr>
        <p:spPr>
          <a:xfrm>
            <a:off x="6926150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3" name="Google Shape;243;p46"/>
          <p:cNvCxnSpPr/>
          <p:nvPr/>
        </p:nvCxnSpPr>
        <p:spPr>
          <a:xfrm>
            <a:off x="1946050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4" name="Google Shape;244;p46"/>
          <p:cNvSpPr/>
          <p:nvPr/>
        </p:nvSpPr>
        <p:spPr>
          <a:xfrm>
            <a:off x="1739650" y="1887150"/>
            <a:ext cx="684600" cy="6846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5" name="Google Shape;245;p46"/>
          <p:cNvSpPr/>
          <p:nvPr/>
        </p:nvSpPr>
        <p:spPr>
          <a:xfrm>
            <a:off x="4229697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6" name="Google Shape;246;p46"/>
          <p:cNvSpPr/>
          <p:nvPr/>
        </p:nvSpPr>
        <p:spPr>
          <a:xfrm>
            <a:off x="67197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48" name="Google Shape;248;p46"/>
          <p:cNvGrpSpPr/>
          <p:nvPr/>
        </p:nvGrpSpPr>
        <p:grpSpPr>
          <a:xfrm>
            <a:off x="139503" y="4476021"/>
            <a:ext cx="326106" cy="423908"/>
            <a:chOff x="3990517" y="3354173"/>
            <a:chExt cx="279559" cy="363402"/>
          </a:xfrm>
        </p:grpSpPr>
        <p:sp>
          <p:nvSpPr>
            <p:cNvPr id="249" name="Google Shape;249;p46"/>
            <p:cNvSpPr/>
            <p:nvPr/>
          </p:nvSpPr>
          <p:spPr>
            <a:xfrm>
              <a:off x="3990517" y="3354173"/>
              <a:ext cx="279559" cy="363402"/>
            </a:xfrm>
            <a:custGeom>
              <a:avLst/>
              <a:gdLst/>
              <a:ahLst/>
              <a:cxnLst/>
              <a:rect l="l" t="t" r="r" b="b"/>
              <a:pathLst>
                <a:path w="8776" h="11408" extrusionOk="0">
                  <a:moveTo>
                    <a:pt x="6322" y="346"/>
                  </a:moveTo>
                  <a:lnTo>
                    <a:pt x="6322" y="715"/>
                  </a:lnTo>
                  <a:lnTo>
                    <a:pt x="5537" y="715"/>
                  </a:lnTo>
                  <a:lnTo>
                    <a:pt x="5537" y="346"/>
                  </a:lnTo>
                  <a:close/>
                  <a:moveTo>
                    <a:pt x="6692" y="1049"/>
                  </a:moveTo>
                  <a:lnTo>
                    <a:pt x="6692" y="5121"/>
                  </a:lnTo>
                  <a:lnTo>
                    <a:pt x="5179" y="5121"/>
                  </a:lnTo>
                  <a:lnTo>
                    <a:pt x="5179" y="1049"/>
                  </a:lnTo>
                  <a:close/>
                  <a:moveTo>
                    <a:pt x="5763" y="5466"/>
                  </a:moveTo>
                  <a:lnTo>
                    <a:pt x="5763" y="6014"/>
                  </a:lnTo>
                  <a:lnTo>
                    <a:pt x="5465" y="6014"/>
                  </a:lnTo>
                  <a:lnTo>
                    <a:pt x="5465" y="5466"/>
                  </a:lnTo>
                  <a:close/>
                  <a:moveTo>
                    <a:pt x="6394" y="5466"/>
                  </a:moveTo>
                  <a:lnTo>
                    <a:pt x="6394" y="6633"/>
                  </a:lnTo>
                  <a:lnTo>
                    <a:pt x="6096" y="6633"/>
                  </a:lnTo>
                  <a:lnTo>
                    <a:pt x="6096" y="5466"/>
                  </a:lnTo>
                  <a:close/>
                  <a:moveTo>
                    <a:pt x="6953" y="8038"/>
                  </a:moveTo>
                  <a:cubicBezTo>
                    <a:pt x="7168" y="8038"/>
                    <a:pt x="7346" y="8216"/>
                    <a:pt x="7346" y="8443"/>
                  </a:cubicBezTo>
                  <a:cubicBezTo>
                    <a:pt x="7346" y="8669"/>
                    <a:pt x="7168" y="8847"/>
                    <a:pt x="6953" y="8847"/>
                  </a:cubicBezTo>
                  <a:lnTo>
                    <a:pt x="4584" y="8847"/>
                  </a:lnTo>
                  <a:lnTo>
                    <a:pt x="4584" y="8038"/>
                  </a:lnTo>
                  <a:close/>
                  <a:moveTo>
                    <a:pt x="6549" y="9193"/>
                  </a:moveTo>
                  <a:cubicBezTo>
                    <a:pt x="6537" y="9502"/>
                    <a:pt x="6275" y="9740"/>
                    <a:pt x="5965" y="9740"/>
                  </a:cubicBezTo>
                  <a:lnTo>
                    <a:pt x="4584" y="9740"/>
                  </a:lnTo>
                  <a:lnTo>
                    <a:pt x="4584" y="9193"/>
                  </a:lnTo>
                  <a:close/>
                  <a:moveTo>
                    <a:pt x="5882" y="10086"/>
                  </a:moveTo>
                  <a:lnTo>
                    <a:pt x="5882" y="10359"/>
                  </a:lnTo>
                  <a:lnTo>
                    <a:pt x="4584" y="10359"/>
                  </a:lnTo>
                  <a:lnTo>
                    <a:pt x="4584" y="10086"/>
                  </a:lnTo>
                  <a:close/>
                  <a:moveTo>
                    <a:pt x="4953" y="1"/>
                  </a:moveTo>
                  <a:cubicBezTo>
                    <a:pt x="4870" y="1"/>
                    <a:pt x="4787" y="72"/>
                    <a:pt x="4787" y="168"/>
                  </a:cubicBezTo>
                  <a:cubicBezTo>
                    <a:pt x="4787" y="263"/>
                    <a:pt x="4870" y="334"/>
                    <a:pt x="4953" y="334"/>
                  </a:cubicBezTo>
                  <a:lnTo>
                    <a:pt x="5144" y="334"/>
                  </a:lnTo>
                  <a:lnTo>
                    <a:pt x="5144" y="703"/>
                  </a:lnTo>
                  <a:lnTo>
                    <a:pt x="4953" y="703"/>
                  </a:lnTo>
                  <a:cubicBezTo>
                    <a:pt x="4870" y="703"/>
                    <a:pt x="4787" y="775"/>
                    <a:pt x="4787" y="870"/>
                  </a:cubicBezTo>
                  <a:lnTo>
                    <a:pt x="4787" y="1334"/>
                  </a:lnTo>
                  <a:lnTo>
                    <a:pt x="4370" y="1334"/>
                  </a:lnTo>
                  <a:cubicBezTo>
                    <a:pt x="3644" y="1334"/>
                    <a:pt x="2929" y="1513"/>
                    <a:pt x="2310" y="1846"/>
                  </a:cubicBezTo>
                  <a:cubicBezTo>
                    <a:pt x="2215" y="1894"/>
                    <a:pt x="2191" y="2001"/>
                    <a:pt x="2227" y="2073"/>
                  </a:cubicBezTo>
                  <a:cubicBezTo>
                    <a:pt x="2262" y="2132"/>
                    <a:pt x="2322" y="2168"/>
                    <a:pt x="2381" y="2168"/>
                  </a:cubicBezTo>
                  <a:cubicBezTo>
                    <a:pt x="2405" y="2168"/>
                    <a:pt x="2441" y="2168"/>
                    <a:pt x="2453" y="2144"/>
                  </a:cubicBezTo>
                  <a:cubicBezTo>
                    <a:pt x="3036" y="1835"/>
                    <a:pt x="3691" y="1668"/>
                    <a:pt x="4358" y="1668"/>
                  </a:cubicBezTo>
                  <a:lnTo>
                    <a:pt x="4775" y="1668"/>
                  </a:lnTo>
                  <a:lnTo>
                    <a:pt x="4775" y="3382"/>
                  </a:lnTo>
                  <a:lnTo>
                    <a:pt x="4358" y="3382"/>
                  </a:lnTo>
                  <a:cubicBezTo>
                    <a:pt x="3060" y="3382"/>
                    <a:pt x="2024" y="4430"/>
                    <a:pt x="2024" y="5716"/>
                  </a:cubicBezTo>
                  <a:cubicBezTo>
                    <a:pt x="2024" y="6954"/>
                    <a:pt x="2977" y="7966"/>
                    <a:pt x="4191" y="8038"/>
                  </a:cubicBezTo>
                  <a:lnTo>
                    <a:pt x="4191" y="9740"/>
                  </a:lnTo>
                  <a:cubicBezTo>
                    <a:pt x="2048" y="9645"/>
                    <a:pt x="346" y="7883"/>
                    <a:pt x="346" y="5716"/>
                  </a:cubicBezTo>
                  <a:cubicBezTo>
                    <a:pt x="346" y="4454"/>
                    <a:pt x="917" y="3299"/>
                    <a:pt x="1917" y="2525"/>
                  </a:cubicBezTo>
                  <a:cubicBezTo>
                    <a:pt x="1989" y="2466"/>
                    <a:pt x="2012" y="2358"/>
                    <a:pt x="1953" y="2287"/>
                  </a:cubicBezTo>
                  <a:cubicBezTo>
                    <a:pt x="1918" y="2238"/>
                    <a:pt x="1867" y="2214"/>
                    <a:pt x="1817" y="2214"/>
                  </a:cubicBezTo>
                  <a:cubicBezTo>
                    <a:pt x="1780" y="2214"/>
                    <a:pt x="1744" y="2226"/>
                    <a:pt x="1715" y="2251"/>
                  </a:cubicBezTo>
                  <a:cubicBezTo>
                    <a:pt x="1191" y="2656"/>
                    <a:pt x="762" y="3180"/>
                    <a:pt x="465" y="3751"/>
                  </a:cubicBezTo>
                  <a:cubicBezTo>
                    <a:pt x="143" y="4371"/>
                    <a:pt x="0" y="5037"/>
                    <a:pt x="0" y="5716"/>
                  </a:cubicBezTo>
                  <a:cubicBezTo>
                    <a:pt x="0" y="8073"/>
                    <a:pt x="1858" y="9990"/>
                    <a:pt x="4191" y="10086"/>
                  </a:cubicBezTo>
                  <a:lnTo>
                    <a:pt x="4191" y="10359"/>
                  </a:lnTo>
                  <a:lnTo>
                    <a:pt x="2036" y="10359"/>
                  </a:lnTo>
                  <a:cubicBezTo>
                    <a:pt x="1739" y="10359"/>
                    <a:pt x="1512" y="10598"/>
                    <a:pt x="1512" y="10883"/>
                  </a:cubicBezTo>
                  <a:cubicBezTo>
                    <a:pt x="1512" y="11181"/>
                    <a:pt x="1750" y="11407"/>
                    <a:pt x="2036" y="11407"/>
                  </a:cubicBezTo>
                  <a:lnTo>
                    <a:pt x="8263" y="11407"/>
                  </a:lnTo>
                  <a:cubicBezTo>
                    <a:pt x="8561" y="11407"/>
                    <a:pt x="8775" y="11169"/>
                    <a:pt x="8775" y="10883"/>
                  </a:cubicBezTo>
                  <a:cubicBezTo>
                    <a:pt x="8775" y="10598"/>
                    <a:pt x="8537" y="10359"/>
                    <a:pt x="8263" y="10359"/>
                  </a:cubicBezTo>
                  <a:lnTo>
                    <a:pt x="7465" y="10359"/>
                  </a:lnTo>
                  <a:cubicBezTo>
                    <a:pt x="7382" y="10359"/>
                    <a:pt x="7311" y="10443"/>
                    <a:pt x="7311" y="10526"/>
                  </a:cubicBezTo>
                  <a:cubicBezTo>
                    <a:pt x="7311" y="10621"/>
                    <a:pt x="7382" y="10693"/>
                    <a:pt x="7465" y="10693"/>
                  </a:cubicBezTo>
                  <a:lnTo>
                    <a:pt x="8263" y="10693"/>
                  </a:lnTo>
                  <a:cubicBezTo>
                    <a:pt x="8358" y="10693"/>
                    <a:pt x="8454" y="10776"/>
                    <a:pt x="8454" y="10883"/>
                  </a:cubicBezTo>
                  <a:cubicBezTo>
                    <a:pt x="8454" y="10990"/>
                    <a:pt x="8358" y="11074"/>
                    <a:pt x="8263" y="11074"/>
                  </a:cubicBezTo>
                  <a:lnTo>
                    <a:pt x="2084" y="11074"/>
                  </a:lnTo>
                  <a:cubicBezTo>
                    <a:pt x="1977" y="11074"/>
                    <a:pt x="1893" y="10990"/>
                    <a:pt x="1893" y="10883"/>
                  </a:cubicBezTo>
                  <a:cubicBezTo>
                    <a:pt x="1893" y="10776"/>
                    <a:pt x="1977" y="10693"/>
                    <a:pt x="2084" y="10693"/>
                  </a:cubicBezTo>
                  <a:lnTo>
                    <a:pt x="6787" y="10693"/>
                  </a:lnTo>
                  <a:cubicBezTo>
                    <a:pt x="6870" y="10693"/>
                    <a:pt x="6953" y="10621"/>
                    <a:pt x="6953" y="10526"/>
                  </a:cubicBezTo>
                  <a:cubicBezTo>
                    <a:pt x="6953" y="10443"/>
                    <a:pt x="6870" y="10359"/>
                    <a:pt x="6787" y="10359"/>
                  </a:cubicBezTo>
                  <a:lnTo>
                    <a:pt x="6203" y="10359"/>
                  </a:lnTo>
                  <a:lnTo>
                    <a:pt x="6203" y="10050"/>
                  </a:lnTo>
                  <a:cubicBezTo>
                    <a:pt x="6596" y="9943"/>
                    <a:pt x="6870" y="9609"/>
                    <a:pt x="6870" y="9193"/>
                  </a:cubicBezTo>
                  <a:lnTo>
                    <a:pt x="6930" y="9193"/>
                  </a:lnTo>
                  <a:cubicBezTo>
                    <a:pt x="7334" y="9193"/>
                    <a:pt x="7680" y="8859"/>
                    <a:pt x="7680" y="8443"/>
                  </a:cubicBezTo>
                  <a:cubicBezTo>
                    <a:pt x="7680" y="8038"/>
                    <a:pt x="7346" y="7704"/>
                    <a:pt x="6930" y="7704"/>
                  </a:cubicBezTo>
                  <a:lnTo>
                    <a:pt x="4406" y="7704"/>
                  </a:lnTo>
                  <a:cubicBezTo>
                    <a:pt x="3298" y="7704"/>
                    <a:pt x="2405" y="6811"/>
                    <a:pt x="2405" y="5704"/>
                  </a:cubicBezTo>
                  <a:cubicBezTo>
                    <a:pt x="2405" y="4609"/>
                    <a:pt x="3298" y="3716"/>
                    <a:pt x="4406" y="3716"/>
                  </a:cubicBezTo>
                  <a:lnTo>
                    <a:pt x="4822" y="3716"/>
                  </a:lnTo>
                  <a:lnTo>
                    <a:pt x="4822" y="5287"/>
                  </a:lnTo>
                  <a:cubicBezTo>
                    <a:pt x="4822" y="5383"/>
                    <a:pt x="4894" y="5454"/>
                    <a:pt x="4989" y="5454"/>
                  </a:cubicBezTo>
                  <a:lnTo>
                    <a:pt x="5108" y="5454"/>
                  </a:lnTo>
                  <a:lnTo>
                    <a:pt x="5108" y="6180"/>
                  </a:lnTo>
                  <a:cubicBezTo>
                    <a:pt x="5108" y="6276"/>
                    <a:pt x="5179" y="6347"/>
                    <a:pt x="5263" y="6347"/>
                  </a:cubicBezTo>
                  <a:lnTo>
                    <a:pt x="5727" y="6347"/>
                  </a:lnTo>
                  <a:lnTo>
                    <a:pt x="5727" y="6788"/>
                  </a:lnTo>
                  <a:cubicBezTo>
                    <a:pt x="5727" y="6883"/>
                    <a:pt x="5799" y="6954"/>
                    <a:pt x="5894" y="6954"/>
                  </a:cubicBezTo>
                  <a:lnTo>
                    <a:pt x="6537" y="6954"/>
                  </a:lnTo>
                  <a:cubicBezTo>
                    <a:pt x="6620" y="6954"/>
                    <a:pt x="6692" y="6883"/>
                    <a:pt x="6692" y="6788"/>
                  </a:cubicBezTo>
                  <a:lnTo>
                    <a:pt x="6692" y="5454"/>
                  </a:lnTo>
                  <a:lnTo>
                    <a:pt x="6811" y="5454"/>
                  </a:lnTo>
                  <a:cubicBezTo>
                    <a:pt x="6906" y="5454"/>
                    <a:pt x="6977" y="5383"/>
                    <a:pt x="6977" y="5287"/>
                  </a:cubicBezTo>
                  <a:lnTo>
                    <a:pt x="6977" y="870"/>
                  </a:lnTo>
                  <a:cubicBezTo>
                    <a:pt x="6977" y="775"/>
                    <a:pt x="6906" y="703"/>
                    <a:pt x="6811" y="703"/>
                  </a:cubicBezTo>
                  <a:lnTo>
                    <a:pt x="6620" y="703"/>
                  </a:lnTo>
                  <a:lnTo>
                    <a:pt x="6620" y="334"/>
                  </a:lnTo>
                  <a:lnTo>
                    <a:pt x="6811" y="334"/>
                  </a:lnTo>
                  <a:cubicBezTo>
                    <a:pt x="6906" y="334"/>
                    <a:pt x="6977" y="263"/>
                    <a:pt x="6977" y="168"/>
                  </a:cubicBezTo>
                  <a:cubicBezTo>
                    <a:pt x="6977" y="72"/>
                    <a:pt x="6906" y="1"/>
                    <a:pt x="68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6"/>
            <p:cNvSpPr/>
            <p:nvPr/>
          </p:nvSpPr>
          <p:spPr>
            <a:xfrm>
              <a:off x="4102009" y="3418680"/>
              <a:ext cx="36824" cy="37175"/>
            </a:xfrm>
            <a:custGeom>
              <a:avLst/>
              <a:gdLst/>
              <a:ahLst/>
              <a:cxnLst/>
              <a:rect l="l" t="t" r="r" b="b"/>
              <a:pathLst>
                <a:path w="1156" h="1167" extrusionOk="0">
                  <a:moveTo>
                    <a:pt x="572" y="345"/>
                  </a:moveTo>
                  <a:cubicBezTo>
                    <a:pt x="715" y="345"/>
                    <a:pt x="810" y="452"/>
                    <a:pt x="810" y="583"/>
                  </a:cubicBezTo>
                  <a:cubicBezTo>
                    <a:pt x="810" y="714"/>
                    <a:pt x="715" y="822"/>
                    <a:pt x="572" y="822"/>
                  </a:cubicBezTo>
                  <a:cubicBezTo>
                    <a:pt x="441" y="822"/>
                    <a:pt x="334" y="714"/>
                    <a:pt x="334" y="583"/>
                  </a:cubicBezTo>
                  <a:cubicBezTo>
                    <a:pt x="334" y="452"/>
                    <a:pt x="441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62"/>
                    <a:pt x="1" y="583"/>
                  </a:cubicBezTo>
                  <a:cubicBezTo>
                    <a:pt x="1" y="893"/>
                    <a:pt x="251" y="1167"/>
                    <a:pt x="572" y="1167"/>
                  </a:cubicBezTo>
                  <a:cubicBezTo>
                    <a:pt x="894" y="1167"/>
                    <a:pt x="1156" y="893"/>
                    <a:pt x="1156" y="583"/>
                  </a:cubicBezTo>
                  <a:cubicBezTo>
                    <a:pt x="1156" y="274"/>
                    <a:pt x="906" y="0"/>
                    <a:pt x="5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6"/>
            <p:cNvSpPr/>
            <p:nvPr/>
          </p:nvSpPr>
          <p:spPr>
            <a:xfrm>
              <a:off x="4083820" y="3615129"/>
              <a:ext cx="37175" cy="36824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84" y="346"/>
                  </a:moveTo>
                  <a:cubicBezTo>
                    <a:pt x="715" y="346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53" y="822"/>
                    <a:pt x="345" y="715"/>
                    <a:pt x="345" y="584"/>
                  </a:cubicBezTo>
                  <a:cubicBezTo>
                    <a:pt x="345" y="441"/>
                    <a:pt x="453" y="346"/>
                    <a:pt x="584" y="346"/>
                  </a:cubicBezTo>
                  <a:close/>
                  <a:moveTo>
                    <a:pt x="584" y="0"/>
                  </a:moveTo>
                  <a:cubicBezTo>
                    <a:pt x="274" y="0"/>
                    <a:pt x="0" y="251"/>
                    <a:pt x="0" y="584"/>
                  </a:cubicBezTo>
                  <a:cubicBezTo>
                    <a:pt x="0" y="905"/>
                    <a:pt x="250" y="1155"/>
                    <a:pt x="584" y="1155"/>
                  </a:cubicBezTo>
                  <a:cubicBezTo>
                    <a:pt x="905" y="1155"/>
                    <a:pt x="1167" y="893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2711;p82">
            <a:extLst>
              <a:ext uri="{FF2B5EF4-FFF2-40B4-BE49-F238E27FC236}">
                <a16:creationId xmlns:a16="http://schemas.microsoft.com/office/drawing/2014/main" id="{FBE8FDA2-AA53-C2B3-04E9-A58CEA42978F}"/>
              </a:ext>
            </a:extLst>
          </p:cNvPr>
          <p:cNvSpPr/>
          <p:nvPr/>
        </p:nvSpPr>
        <p:spPr>
          <a:xfrm>
            <a:off x="1946050" y="2085676"/>
            <a:ext cx="282174" cy="355735"/>
          </a:xfrm>
          <a:custGeom>
            <a:avLst/>
            <a:gdLst/>
            <a:ahLst/>
            <a:cxnLst/>
            <a:rect l="l" t="t" r="r" b="b"/>
            <a:pathLst>
              <a:path w="8907" h="11229" extrusionOk="0">
                <a:moveTo>
                  <a:pt x="7299" y="334"/>
                </a:moveTo>
                <a:cubicBezTo>
                  <a:pt x="7228" y="1048"/>
                  <a:pt x="6597" y="1608"/>
                  <a:pt x="5871" y="1608"/>
                </a:cubicBezTo>
                <a:lnTo>
                  <a:pt x="2656" y="1608"/>
                </a:lnTo>
                <a:cubicBezTo>
                  <a:pt x="2561" y="1608"/>
                  <a:pt x="2489" y="1679"/>
                  <a:pt x="2489" y="1775"/>
                </a:cubicBezTo>
                <a:cubicBezTo>
                  <a:pt x="2489" y="1858"/>
                  <a:pt x="2561" y="1941"/>
                  <a:pt x="2656" y="1941"/>
                </a:cubicBezTo>
                <a:lnTo>
                  <a:pt x="5871" y="1941"/>
                </a:lnTo>
                <a:cubicBezTo>
                  <a:pt x="6192" y="1941"/>
                  <a:pt x="6514" y="1846"/>
                  <a:pt x="6776" y="1679"/>
                </a:cubicBezTo>
                <a:lnTo>
                  <a:pt x="6776" y="3560"/>
                </a:lnTo>
                <a:cubicBezTo>
                  <a:pt x="6776" y="3644"/>
                  <a:pt x="6847" y="3727"/>
                  <a:pt x="6942" y="3727"/>
                </a:cubicBezTo>
                <a:lnTo>
                  <a:pt x="7026" y="3727"/>
                </a:lnTo>
                <a:cubicBezTo>
                  <a:pt x="7109" y="3727"/>
                  <a:pt x="7180" y="3751"/>
                  <a:pt x="7240" y="3810"/>
                </a:cubicBezTo>
                <a:cubicBezTo>
                  <a:pt x="7299" y="3870"/>
                  <a:pt x="7311" y="3941"/>
                  <a:pt x="7311" y="4037"/>
                </a:cubicBezTo>
                <a:cubicBezTo>
                  <a:pt x="7299" y="4180"/>
                  <a:pt x="7168" y="4287"/>
                  <a:pt x="7002" y="4287"/>
                </a:cubicBezTo>
                <a:lnTo>
                  <a:pt x="6930" y="4287"/>
                </a:lnTo>
                <a:lnTo>
                  <a:pt x="6930" y="4275"/>
                </a:lnTo>
                <a:cubicBezTo>
                  <a:pt x="6930" y="4180"/>
                  <a:pt x="6847" y="4108"/>
                  <a:pt x="6764" y="4108"/>
                </a:cubicBezTo>
                <a:cubicBezTo>
                  <a:pt x="6668" y="4108"/>
                  <a:pt x="6597" y="4180"/>
                  <a:pt x="6597" y="4275"/>
                </a:cubicBezTo>
                <a:cubicBezTo>
                  <a:pt x="6597" y="5465"/>
                  <a:pt x="5633" y="6430"/>
                  <a:pt x="4442" y="6430"/>
                </a:cubicBezTo>
                <a:cubicBezTo>
                  <a:pt x="3251" y="6430"/>
                  <a:pt x="2287" y="5465"/>
                  <a:pt x="2287" y="4275"/>
                </a:cubicBezTo>
                <a:cubicBezTo>
                  <a:pt x="2287" y="4180"/>
                  <a:pt x="2204" y="4108"/>
                  <a:pt x="2120" y="4108"/>
                </a:cubicBezTo>
                <a:cubicBezTo>
                  <a:pt x="2025" y="4108"/>
                  <a:pt x="1954" y="4180"/>
                  <a:pt x="1954" y="4275"/>
                </a:cubicBezTo>
                <a:lnTo>
                  <a:pt x="1954" y="4287"/>
                </a:lnTo>
                <a:lnTo>
                  <a:pt x="1846" y="4287"/>
                </a:lnTo>
                <a:cubicBezTo>
                  <a:pt x="1775" y="4287"/>
                  <a:pt x="1704" y="4263"/>
                  <a:pt x="1644" y="4203"/>
                </a:cubicBezTo>
                <a:cubicBezTo>
                  <a:pt x="1584" y="4144"/>
                  <a:pt x="1573" y="4061"/>
                  <a:pt x="1573" y="3977"/>
                </a:cubicBezTo>
                <a:cubicBezTo>
                  <a:pt x="1584" y="3822"/>
                  <a:pt x="1715" y="3727"/>
                  <a:pt x="1882" y="3727"/>
                </a:cubicBezTo>
                <a:lnTo>
                  <a:pt x="1942" y="3727"/>
                </a:lnTo>
                <a:cubicBezTo>
                  <a:pt x="2025" y="3727"/>
                  <a:pt x="2108" y="3644"/>
                  <a:pt x="2108" y="3560"/>
                </a:cubicBezTo>
                <a:lnTo>
                  <a:pt x="2108" y="1775"/>
                </a:lnTo>
                <a:cubicBezTo>
                  <a:pt x="2108" y="989"/>
                  <a:pt x="2739" y="334"/>
                  <a:pt x="3549" y="334"/>
                </a:cubicBezTo>
                <a:close/>
                <a:moveTo>
                  <a:pt x="3025" y="6763"/>
                </a:moveTo>
                <a:lnTo>
                  <a:pt x="3025" y="7085"/>
                </a:lnTo>
                <a:cubicBezTo>
                  <a:pt x="3025" y="7239"/>
                  <a:pt x="2918" y="7382"/>
                  <a:pt x="2787" y="7430"/>
                </a:cubicBezTo>
                <a:lnTo>
                  <a:pt x="2406" y="7180"/>
                </a:lnTo>
                <a:cubicBezTo>
                  <a:pt x="2299" y="7097"/>
                  <a:pt x="2287" y="7001"/>
                  <a:pt x="2311" y="6918"/>
                </a:cubicBezTo>
                <a:cubicBezTo>
                  <a:pt x="2346" y="6847"/>
                  <a:pt x="2406" y="6763"/>
                  <a:pt x="2537" y="6763"/>
                </a:cubicBezTo>
                <a:close/>
                <a:moveTo>
                  <a:pt x="6359" y="6763"/>
                </a:moveTo>
                <a:cubicBezTo>
                  <a:pt x="6478" y="6763"/>
                  <a:pt x="6549" y="6847"/>
                  <a:pt x="6585" y="6918"/>
                </a:cubicBezTo>
                <a:cubicBezTo>
                  <a:pt x="6609" y="7001"/>
                  <a:pt x="6597" y="7120"/>
                  <a:pt x="6490" y="7180"/>
                </a:cubicBezTo>
                <a:lnTo>
                  <a:pt x="6109" y="7430"/>
                </a:lnTo>
                <a:cubicBezTo>
                  <a:pt x="5954" y="7382"/>
                  <a:pt x="5859" y="7239"/>
                  <a:pt x="5859" y="7085"/>
                </a:cubicBezTo>
                <a:lnTo>
                  <a:pt x="5859" y="6763"/>
                </a:lnTo>
                <a:close/>
                <a:moveTo>
                  <a:pt x="6371" y="6216"/>
                </a:moveTo>
                <a:cubicBezTo>
                  <a:pt x="6883" y="6216"/>
                  <a:pt x="7276" y="6620"/>
                  <a:pt x="7276" y="7132"/>
                </a:cubicBezTo>
                <a:cubicBezTo>
                  <a:pt x="7311" y="8156"/>
                  <a:pt x="6514" y="9025"/>
                  <a:pt x="5502" y="9097"/>
                </a:cubicBezTo>
                <a:lnTo>
                  <a:pt x="5502" y="8918"/>
                </a:lnTo>
                <a:cubicBezTo>
                  <a:pt x="5502" y="8823"/>
                  <a:pt x="5418" y="8752"/>
                  <a:pt x="5335" y="8752"/>
                </a:cubicBezTo>
                <a:cubicBezTo>
                  <a:pt x="5240" y="8752"/>
                  <a:pt x="5168" y="8823"/>
                  <a:pt x="5168" y="8918"/>
                </a:cubicBezTo>
                <a:lnTo>
                  <a:pt x="5168" y="9109"/>
                </a:lnTo>
                <a:lnTo>
                  <a:pt x="3716" y="9109"/>
                </a:lnTo>
                <a:lnTo>
                  <a:pt x="3716" y="8918"/>
                </a:lnTo>
                <a:cubicBezTo>
                  <a:pt x="3716" y="8823"/>
                  <a:pt x="3632" y="8752"/>
                  <a:pt x="3549" y="8752"/>
                </a:cubicBezTo>
                <a:cubicBezTo>
                  <a:pt x="3454" y="8752"/>
                  <a:pt x="3382" y="8823"/>
                  <a:pt x="3382" y="8918"/>
                </a:cubicBezTo>
                <a:lnTo>
                  <a:pt x="3382" y="9097"/>
                </a:lnTo>
                <a:cubicBezTo>
                  <a:pt x="2370" y="9002"/>
                  <a:pt x="1573" y="8156"/>
                  <a:pt x="1573" y="7132"/>
                </a:cubicBezTo>
                <a:cubicBezTo>
                  <a:pt x="1573" y="6620"/>
                  <a:pt x="1965" y="6227"/>
                  <a:pt x="2477" y="6227"/>
                </a:cubicBezTo>
                <a:lnTo>
                  <a:pt x="2906" y="6227"/>
                </a:lnTo>
                <a:cubicBezTo>
                  <a:pt x="2954" y="6251"/>
                  <a:pt x="3001" y="6287"/>
                  <a:pt x="3025" y="6311"/>
                </a:cubicBezTo>
                <a:lnTo>
                  <a:pt x="3025" y="6430"/>
                </a:lnTo>
                <a:lnTo>
                  <a:pt x="2525" y="6430"/>
                </a:lnTo>
                <a:cubicBezTo>
                  <a:pt x="2263" y="6430"/>
                  <a:pt x="2061" y="6585"/>
                  <a:pt x="1989" y="6835"/>
                </a:cubicBezTo>
                <a:cubicBezTo>
                  <a:pt x="1906" y="7085"/>
                  <a:pt x="2001" y="7323"/>
                  <a:pt x="2204" y="7454"/>
                </a:cubicBezTo>
                <a:lnTo>
                  <a:pt x="4037" y="8680"/>
                </a:lnTo>
                <a:cubicBezTo>
                  <a:pt x="4156" y="8752"/>
                  <a:pt x="4287" y="8799"/>
                  <a:pt x="4430" y="8799"/>
                </a:cubicBezTo>
                <a:cubicBezTo>
                  <a:pt x="4561" y="8799"/>
                  <a:pt x="4692" y="8752"/>
                  <a:pt x="4811" y="8680"/>
                </a:cubicBezTo>
                <a:lnTo>
                  <a:pt x="5228" y="8394"/>
                </a:lnTo>
                <a:cubicBezTo>
                  <a:pt x="5299" y="8347"/>
                  <a:pt x="5323" y="8252"/>
                  <a:pt x="5275" y="8168"/>
                </a:cubicBezTo>
                <a:cubicBezTo>
                  <a:pt x="5247" y="8125"/>
                  <a:pt x="5197" y="8104"/>
                  <a:pt x="5146" y="8104"/>
                </a:cubicBezTo>
                <a:cubicBezTo>
                  <a:pt x="5112" y="8104"/>
                  <a:pt x="5078" y="8113"/>
                  <a:pt x="5049" y="8132"/>
                </a:cubicBezTo>
                <a:lnTo>
                  <a:pt x="4632" y="8406"/>
                </a:lnTo>
                <a:cubicBezTo>
                  <a:pt x="4573" y="8454"/>
                  <a:pt x="4501" y="8478"/>
                  <a:pt x="4429" y="8478"/>
                </a:cubicBezTo>
                <a:cubicBezTo>
                  <a:pt x="4356" y="8478"/>
                  <a:pt x="4281" y="8454"/>
                  <a:pt x="4216" y="8406"/>
                </a:cubicBezTo>
                <a:lnTo>
                  <a:pt x="3073" y="7656"/>
                </a:lnTo>
                <a:cubicBezTo>
                  <a:pt x="3239" y="7513"/>
                  <a:pt x="3335" y="7323"/>
                  <a:pt x="3335" y="7097"/>
                </a:cubicBezTo>
                <a:lnTo>
                  <a:pt x="3335" y="6525"/>
                </a:lnTo>
                <a:cubicBezTo>
                  <a:pt x="3668" y="6680"/>
                  <a:pt x="4037" y="6775"/>
                  <a:pt x="4430" y="6775"/>
                </a:cubicBezTo>
                <a:cubicBezTo>
                  <a:pt x="4811" y="6775"/>
                  <a:pt x="5180" y="6680"/>
                  <a:pt x="5514" y="6525"/>
                </a:cubicBezTo>
                <a:lnTo>
                  <a:pt x="5514" y="7097"/>
                </a:lnTo>
                <a:cubicBezTo>
                  <a:pt x="5514" y="7323"/>
                  <a:pt x="5621" y="7513"/>
                  <a:pt x="5775" y="7656"/>
                </a:cubicBezTo>
                <a:lnTo>
                  <a:pt x="5668" y="7728"/>
                </a:lnTo>
                <a:cubicBezTo>
                  <a:pt x="5597" y="7775"/>
                  <a:pt x="5585" y="7871"/>
                  <a:pt x="5633" y="7954"/>
                </a:cubicBezTo>
                <a:cubicBezTo>
                  <a:pt x="5656" y="7990"/>
                  <a:pt x="5716" y="8025"/>
                  <a:pt x="5764" y="8025"/>
                </a:cubicBezTo>
                <a:cubicBezTo>
                  <a:pt x="5799" y="8025"/>
                  <a:pt x="5823" y="8001"/>
                  <a:pt x="5847" y="7990"/>
                </a:cubicBezTo>
                <a:lnTo>
                  <a:pt x="6645" y="7454"/>
                </a:lnTo>
                <a:cubicBezTo>
                  <a:pt x="6847" y="7323"/>
                  <a:pt x="6942" y="7073"/>
                  <a:pt x="6859" y="6835"/>
                </a:cubicBezTo>
                <a:cubicBezTo>
                  <a:pt x="6787" y="6597"/>
                  <a:pt x="6585" y="6430"/>
                  <a:pt x="6323" y="6430"/>
                </a:cubicBezTo>
                <a:lnTo>
                  <a:pt x="5823" y="6430"/>
                </a:lnTo>
                <a:lnTo>
                  <a:pt x="5823" y="6311"/>
                </a:lnTo>
                <a:cubicBezTo>
                  <a:pt x="5871" y="6287"/>
                  <a:pt x="5906" y="6251"/>
                  <a:pt x="5942" y="6216"/>
                </a:cubicBezTo>
                <a:close/>
                <a:moveTo>
                  <a:pt x="3561" y="0"/>
                </a:moveTo>
                <a:cubicBezTo>
                  <a:pt x="2585" y="0"/>
                  <a:pt x="1787" y="786"/>
                  <a:pt x="1787" y="1775"/>
                </a:cubicBezTo>
                <a:lnTo>
                  <a:pt x="1787" y="3394"/>
                </a:lnTo>
                <a:cubicBezTo>
                  <a:pt x="1513" y="3441"/>
                  <a:pt x="1287" y="3668"/>
                  <a:pt x="1251" y="3930"/>
                </a:cubicBezTo>
                <a:cubicBezTo>
                  <a:pt x="1239" y="4108"/>
                  <a:pt x="1299" y="4275"/>
                  <a:pt x="1406" y="4406"/>
                </a:cubicBezTo>
                <a:cubicBezTo>
                  <a:pt x="1525" y="4537"/>
                  <a:pt x="1692" y="4608"/>
                  <a:pt x="1846" y="4608"/>
                </a:cubicBezTo>
                <a:lnTo>
                  <a:pt x="1989" y="4608"/>
                </a:lnTo>
                <a:cubicBezTo>
                  <a:pt x="2061" y="5108"/>
                  <a:pt x="2251" y="5537"/>
                  <a:pt x="2561" y="5894"/>
                </a:cubicBezTo>
                <a:lnTo>
                  <a:pt x="2489" y="5894"/>
                </a:lnTo>
                <a:cubicBezTo>
                  <a:pt x="1811" y="5894"/>
                  <a:pt x="1251" y="6442"/>
                  <a:pt x="1251" y="7132"/>
                </a:cubicBezTo>
                <a:cubicBezTo>
                  <a:pt x="1251" y="7382"/>
                  <a:pt x="1299" y="7620"/>
                  <a:pt x="1370" y="7859"/>
                </a:cubicBezTo>
                <a:lnTo>
                  <a:pt x="894" y="7990"/>
                </a:lnTo>
                <a:cubicBezTo>
                  <a:pt x="382" y="8144"/>
                  <a:pt x="1" y="8633"/>
                  <a:pt x="1" y="9180"/>
                </a:cubicBezTo>
                <a:lnTo>
                  <a:pt x="1" y="11061"/>
                </a:lnTo>
                <a:cubicBezTo>
                  <a:pt x="1" y="11145"/>
                  <a:pt x="84" y="11228"/>
                  <a:pt x="168" y="11228"/>
                </a:cubicBezTo>
                <a:cubicBezTo>
                  <a:pt x="263" y="11228"/>
                  <a:pt x="334" y="11145"/>
                  <a:pt x="334" y="11061"/>
                </a:cubicBezTo>
                <a:lnTo>
                  <a:pt x="334" y="9180"/>
                </a:lnTo>
                <a:cubicBezTo>
                  <a:pt x="334" y="8775"/>
                  <a:pt x="596" y="8418"/>
                  <a:pt x="989" y="8323"/>
                </a:cubicBezTo>
                <a:lnTo>
                  <a:pt x="1489" y="8168"/>
                </a:lnTo>
                <a:cubicBezTo>
                  <a:pt x="1846" y="8883"/>
                  <a:pt x="2561" y="9371"/>
                  <a:pt x="3394" y="9430"/>
                </a:cubicBezTo>
                <a:lnTo>
                  <a:pt x="3394" y="11061"/>
                </a:lnTo>
                <a:cubicBezTo>
                  <a:pt x="3394" y="11145"/>
                  <a:pt x="3478" y="11216"/>
                  <a:pt x="3561" y="11216"/>
                </a:cubicBezTo>
                <a:cubicBezTo>
                  <a:pt x="3656" y="11216"/>
                  <a:pt x="3728" y="11145"/>
                  <a:pt x="3728" y="11061"/>
                </a:cubicBezTo>
                <a:lnTo>
                  <a:pt x="3728" y="9430"/>
                </a:lnTo>
                <a:lnTo>
                  <a:pt x="5180" y="9430"/>
                </a:lnTo>
                <a:lnTo>
                  <a:pt x="5180" y="11061"/>
                </a:lnTo>
                <a:cubicBezTo>
                  <a:pt x="5180" y="11145"/>
                  <a:pt x="5263" y="11216"/>
                  <a:pt x="5347" y="11216"/>
                </a:cubicBezTo>
                <a:cubicBezTo>
                  <a:pt x="5430" y="11216"/>
                  <a:pt x="5514" y="11145"/>
                  <a:pt x="5514" y="11061"/>
                </a:cubicBezTo>
                <a:lnTo>
                  <a:pt x="5514" y="9430"/>
                </a:lnTo>
                <a:cubicBezTo>
                  <a:pt x="6347" y="9371"/>
                  <a:pt x="7061" y="8871"/>
                  <a:pt x="7419" y="8168"/>
                </a:cubicBezTo>
                <a:lnTo>
                  <a:pt x="7919" y="8323"/>
                </a:lnTo>
                <a:cubicBezTo>
                  <a:pt x="8311" y="8442"/>
                  <a:pt x="8573" y="8799"/>
                  <a:pt x="8573" y="9180"/>
                </a:cubicBezTo>
                <a:lnTo>
                  <a:pt x="8573" y="11061"/>
                </a:lnTo>
                <a:cubicBezTo>
                  <a:pt x="8573" y="11145"/>
                  <a:pt x="8657" y="11228"/>
                  <a:pt x="8740" y="11228"/>
                </a:cubicBezTo>
                <a:cubicBezTo>
                  <a:pt x="8823" y="11228"/>
                  <a:pt x="8907" y="11145"/>
                  <a:pt x="8907" y="11061"/>
                </a:cubicBezTo>
                <a:lnTo>
                  <a:pt x="8907" y="9180"/>
                </a:lnTo>
                <a:cubicBezTo>
                  <a:pt x="8895" y="8633"/>
                  <a:pt x="8514" y="8144"/>
                  <a:pt x="8002" y="7990"/>
                </a:cubicBezTo>
                <a:lnTo>
                  <a:pt x="7526" y="7859"/>
                </a:lnTo>
                <a:cubicBezTo>
                  <a:pt x="7597" y="7632"/>
                  <a:pt x="7645" y="7382"/>
                  <a:pt x="7645" y="7132"/>
                </a:cubicBezTo>
                <a:cubicBezTo>
                  <a:pt x="7645" y="6442"/>
                  <a:pt x="7085" y="5894"/>
                  <a:pt x="6406" y="5894"/>
                </a:cubicBezTo>
                <a:lnTo>
                  <a:pt x="6311" y="5894"/>
                </a:lnTo>
                <a:cubicBezTo>
                  <a:pt x="6609" y="5537"/>
                  <a:pt x="6823" y="5108"/>
                  <a:pt x="6895" y="4620"/>
                </a:cubicBezTo>
                <a:lnTo>
                  <a:pt x="7002" y="4620"/>
                </a:lnTo>
                <a:cubicBezTo>
                  <a:pt x="7323" y="4620"/>
                  <a:pt x="7597" y="4382"/>
                  <a:pt x="7645" y="4061"/>
                </a:cubicBezTo>
                <a:cubicBezTo>
                  <a:pt x="7657" y="3882"/>
                  <a:pt x="7597" y="3727"/>
                  <a:pt x="7490" y="3584"/>
                </a:cubicBezTo>
                <a:cubicBezTo>
                  <a:pt x="7383" y="3489"/>
                  <a:pt x="7252" y="3406"/>
                  <a:pt x="7121" y="3394"/>
                </a:cubicBezTo>
                <a:lnTo>
                  <a:pt x="7121" y="1429"/>
                </a:lnTo>
                <a:cubicBezTo>
                  <a:pt x="7442" y="1108"/>
                  <a:pt x="7657" y="655"/>
                  <a:pt x="7657" y="167"/>
                </a:cubicBezTo>
                <a:cubicBezTo>
                  <a:pt x="7657" y="72"/>
                  <a:pt x="7585" y="0"/>
                  <a:pt x="7490" y="0"/>
                </a:cubicBezTo>
                <a:close/>
              </a:path>
            </a:pathLst>
          </a:custGeom>
          <a:solidFill>
            <a:srgbClr val="657E93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" name="Google Shape;4256;p74">
            <a:extLst>
              <a:ext uri="{FF2B5EF4-FFF2-40B4-BE49-F238E27FC236}">
                <a16:creationId xmlns:a16="http://schemas.microsoft.com/office/drawing/2014/main" id="{F68A7DA8-75FD-A3F8-33FE-3E8A6AE0643A}"/>
              </a:ext>
            </a:extLst>
          </p:cNvPr>
          <p:cNvGrpSpPr/>
          <p:nvPr/>
        </p:nvGrpSpPr>
        <p:grpSpPr>
          <a:xfrm>
            <a:off x="4291679" y="1971194"/>
            <a:ext cx="560636" cy="516497"/>
            <a:chOff x="6652051" y="3714143"/>
            <a:chExt cx="560636" cy="516497"/>
          </a:xfrm>
        </p:grpSpPr>
        <p:grpSp>
          <p:nvGrpSpPr>
            <p:cNvPr id="4" name="Google Shape;4257;p74">
              <a:extLst>
                <a:ext uri="{FF2B5EF4-FFF2-40B4-BE49-F238E27FC236}">
                  <a16:creationId xmlns:a16="http://schemas.microsoft.com/office/drawing/2014/main" id="{DCA6CD9C-8C3A-F042-7A42-6B29B2B01438}"/>
                </a:ext>
              </a:extLst>
            </p:cNvPr>
            <p:cNvGrpSpPr/>
            <p:nvPr/>
          </p:nvGrpSpPr>
          <p:grpSpPr>
            <a:xfrm>
              <a:off x="6669657" y="3716715"/>
              <a:ext cx="466768" cy="464314"/>
              <a:chOff x="3139766" y="765669"/>
              <a:chExt cx="886380" cy="881888"/>
            </a:xfrm>
          </p:grpSpPr>
          <p:grpSp>
            <p:nvGrpSpPr>
              <p:cNvPr id="6" name="Google Shape;4258;p74">
                <a:extLst>
                  <a:ext uri="{FF2B5EF4-FFF2-40B4-BE49-F238E27FC236}">
                    <a16:creationId xmlns:a16="http://schemas.microsoft.com/office/drawing/2014/main" id="{34C50BD0-2C06-5100-171C-DA3B47AB1111}"/>
                  </a:ext>
                </a:extLst>
              </p:cNvPr>
              <p:cNvGrpSpPr/>
              <p:nvPr/>
            </p:nvGrpSpPr>
            <p:grpSpPr>
              <a:xfrm>
                <a:off x="3139766" y="765669"/>
                <a:ext cx="886380" cy="881888"/>
                <a:chOff x="3139766" y="765669"/>
                <a:chExt cx="886380" cy="881888"/>
              </a:xfrm>
            </p:grpSpPr>
            <p:sp>
              <p:nvSpPr>
                <p:cNvPr id="11" name="Google Shape;4259;p74">
                  <a:extLst>
                    <a:ext uri="{FF2B5EF4-FFF2-40B4-BE49-F238E27FC236}">
                      <a16:creationId xmlns:a16="http://schemas.microsoft.com/office/drawing/2014/main" id="{D577683E-994F-9769-3FC1-316F2A48A8C0}"/>
                    </a:ext>
                  </a:extLst>
                </p:cNvPr>
                <p:cNvSpPr/>
                <p:nvPr/>
              </p:nvSpPr>
              <p:spPr>
                <a:xfrm>
                  <a:off x="3139766" y="765669"/>
                  <a:ext cx="733591" cy="881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64" h="80501" extrusionOk="0">
                      <a:moveTo>
                        <a:pt x="45863" y="0"/>
                      </a:moveTo>
                      <a:cubicBezTo>
                        <a:pt x="43461" y="0"/>
                        <a:pt x="41054" y="188"/>
                        <a:pt x="38663" y="566"/>
                      </a:cubicBezTo>
                      <a:cubicBezTo>
                        <a:pt x="20352" y="3441"/>
                        <a:pt x="6281" y="16660"/>
                        <a:pt x="1757" y="33161"/>
                      </a:cubicBezTo>
                      <a:lnTo>
                        <a:pt x="4081" y="32487"/>
                      </a:lnTo>
                      <a:lnTo>
                        <a:pt x="4081" y="32487"/>
                      </a:lnTo>
                      <a:cubicBezTo>
                        <a:pt x="4756" y="33871"/>
                        <a:pt x="3939" y="34971"/>
                        <a:pt x="3496" y="36213"/>
                      </a:cubicBezTo>
                      <a:cubicBezTo>
                        <a:pt x="3088" y="37384"/>
                        <a:pt x="2129" y="37207"/>
                        <a:pt x="1384" y="37295"/>
                      </a:cubicBezTo>
                      <a:cubicBezTo>
                        <a:pt x="1207" y="37313"/>
                        <a:pt x="1012" y="37348"/>
                        <a:pt x="816" y="37366"/>
                      </a:cubicBezTo>
                      <a:cubicBezTo>
                        <a:pt x="36" y="41997"/>
                        <a:pt x="0" y="46717"/>
                        <a:pt x="728" y="51348"/>
                      </a:cubicBezTo>
                      <a:cubicBezTo>
                        <a:pt x="2644" y="63591"/>
                        <a:pt x="9528" y="73847"/>
                        <a:pt x="19057" y="80501"/>
                      </a:cubicBezTo>
                      <a:cubicBezTo>
                        <a:pt x="18897" y="80217"/>
                        <a:pt x="18737" y="79950"/>
                        <a:pt x="18560" y="79684"/>
                      </a:cubicBezTo>
                      <a:cubicBezTo>
                        <a:pt x="18099" y="79010"/>
                        <a:pt x="17069" y="77928"/>
                        <a:pt x="17194" y="77768"/>
                      </a:cubicBezTo>
                      <a:cubicBezTo>
                        <a:pt x="18081" y="76703"/>
                        <a:pt x="16094" y="76632"/>
                        <a:pt x="16626" y="75834"/>
                      </a:cubicBezTo>
                      <a:cubicBezTo>
                        <a:pt x="15206" y="74876"/>
                        <a:pt x="14816" y="73652"/>
                        <a:pt x="15277" y="71948"/>
                      </a:cubicBezTo>
                      <a:cubicBezTo>
                        <a:pt x="15455" y="71292"/>
                        <a:pt x="15100" y="70529"/>
                        <a:pt x="14426" y="69854"/>
                      </a:cubicBezTo>
                      <a:cubicBezTo>
                        <a:pt x="13468" y="68896"/>
                        <a:pt x="12811" y="67601"/>
                        <a:pt x="12101" y="66394"/>
                      </a:cubicBezTo>
                      <a:cubicBezTo>
                        <a:pt x="11782" y="65862"/>
                        <a:pt x="11338" y="65152"/>
                        <a:pt x="11463" y="64620"/>
                      </a:cubicBezTo>
                      <a:cubicBezTo>
                        <a:pt x="11871" y="62739"/>
                        <a:pt x="12172" y="60734"/>
                        <a:pt x="13095" y="59102"/>
                      </a:cubicBezTo>
                      <a:cubicBezTo>
                        <a:pt x="14337" y="56919"/>
                        <a:pt x="14284" y="54914"/>
                        <a:pt x="13343" y="51969"/>
                      </a:cubicBezTo>
                      <a:lnTo>
                        <a:pt x="13343" y="51969"/>
                      </a:lnTo>
                      <a:cubicBezTo>
                        <a:pt x="12811" y="53619"/>
                        <a:pt x="11888" y="53229"/>
                        <a:pt x="11090" y="53353"/>
                      </a:cubicBezTo>
                      <a:cubicBezTo>
                        <a:pt x="10814" y="53401"/>
                        <a:pt x="10612" y="53439"/>
                        <a:pt x="10447" y="53439"/>
                      </a:cubicBezTo>
                      <a:cubicBezTo>
                        <a:pt x="9997" y="53439"/>
                        <a:pt x="9823" y="53151"/>
                        <a:pt x="9174" y="51969"/>
                      </a:cubicBezTo>
                      <a:cubicBezTo>
                        <a:pt x="7861" y="50763"/>
                        <a:pt x="6619" y="49485"/>
                        <a:pt x="5447" y="48136"/>
                      </a:cubicBezTo>
                      <a:cubicBezTo>
                        <a:pt x="5270" y="47853"/>
                        <a:pt x="5146" y="47551"/>
                        <a:pt x="5110" y="47214"/>
                      </a:cubicBezTo>
                      <a:cubicBezTo>
                        <a:pt x="4862" y="45759"/>
                        <a:pt x="4649" y="44304"/>
                        <a:pt x="4773" y="42796"/>
                      </a:cubicBezTo>
                      <a:lnTo>
                        <a:pt x="4773" y="42796"/>
                      </a:lnTo>
                      <a:lnTo>
                        <a:pt x="9653" y="51756"/>
                      </a:lnTo>
                      <a:cubicBezTo>
                        <a:pt x="11924" y="50745"/>
                        <a:pt x="13680" y="49201"/>
                        <a:pt x="15650" y="47995"/>
                      </a:cubicBezTo>
                      <a:cubicBezTo>
                        <a:pt x="17034" y="47161"/>
                        <a:pt x="17584" y="45954"/>
                        <a:pt x="18045" y="44606"/>
                      </a:cubicBezTo>
                      <a:cubicBezTo>
                        <a:pt x="18205" y="44109"/>
                        <a:pt x="18329" y="43594"/>
                        <a:pt x="18436" y="43080"/>
                      </a:cubicBezTo>
                      <a:lnTo>
                        <a:pt x="15597" y="40542"/>
                      </a:lnTo>
                      <a:lnTo>
                        <a:pt x="15224" y="41749"/>
                      </a:lnTo>
                      <a:cubicBezTo>
                        <a:pt x="14000" y="41092"/>
                        <a:pt x="12793" y="40507"/>
                        <a:pt x="11640" y="39833"/>
                      </a:cubicBezTo>
                      <a:cubicBezTo>
                        <a:pt x="10593" y="39212"/>
                        <a:pt x="10433" y="38395"/>
                        <a:pt x="11374" y="37082"/>
                      </a:cubicBezTo>
                      <a:lnTo>
                        <a:pt x="11374" y="37082"/>
                      </a:lnTo>
                      <a:cubicBezTo>
                        <a:pt x="12448" y="38789"/>
                        <a:pt x="13681" y="39825"/>
                        <a:pt x="15346" y="39825"/>
                      </a:cubicBezTo>
                      <a:cubicBezTo>
                        <a:pt x="15689" y="39825"/>
                        <a:pt x="16049" y="39781"/>
                        <a:pt x="16431" y="39691"/>
                      </a:cubicBezTo>
                      <a:cubicBezTo>
                        <a:pt x="16437" y="39689"/>
                        <a:pt x="16444" y="39688"/>
                        <a:pt x="16450" y="39688"/>
                      </a:cubicBezTo>
                      <a:cubicBezTo>
                        <a:pt x="16592" y="39688"/>
                        <a:pt x="16795" y="40029"/>
                        <a:pt x="16998" y="40063"/>
                      </a:cubicBezTo>
                      <a:cubicBezTo>
                        <a:pt x="17810" y="40257"/>
                        <a:pt x="18605" y="40492"/>
                        <a:pt x="19428" y="40492"/>
                      </a:cubicBezTo>
                      <a:cubicBezTo>
                        <a:pt x="19811" y="40492"/>
                        <a:pt x="20200" y="40441"/>
                        <a:pt x="20600" y="40312"/>
                      </a:cubicBezTo>
                      <a:cubicBezTo>
                        <a:pt x="21150" y="40152"/>
                        <a:pt x="21718" y="40045"/>
                        <a:pt x="22304" y="40010"/>
                      </a:cubicBezTo>
                      <a:cubicBezTo>
                        <a:pt x="24003" y="41489"/>
                        <a:pt x="25144" y="42940"/>
                        <a:pt x="27015" y="42940"/>
                      </a:cubicBezTo>
                      <a:cubicBezTo>
                        <a:pt x="27253" y="42940"/>
                        <a:pt x="27504" y="42917"/>
                        <a:pt x="27769" y="42867"/>
                      </a:cubicBezTo>
                      <a:cubicBezTo>
                        <a:pt x="27999" y="44251"/>
                        <a:pt x="27875" y="45564"/>
                        <a:pt x="28407" y="46486"/>
                      </a:cubicBezTo>
                      <a:cubicBezTo>
                        <a:pt x="29614" y="48616"/>
                        <a:pt x="31158" y="50532"/>
                        <a:pt x="32701" y="52732"/>
                      </a:cubicBezTo>
                      <a:lnTo>
                        <a:pt x="34600" y="50425"/>
                      </a:lnTo>
                      <a:lnTo>
                        <a:pt x="34103" y="47196"/>
                      </a:lnTo>
                      <a:cubicBezTo>
                        <a:pt x="34972" y="46096"/>
                        <a:pt x="36268" y="45173"/>
                        <a:pt x="36286" y="44251"/>
                      </a:cubicBezTo>
                      <a:cubicBezTo>
                        <a:pt x="36303" y="42707"/>
                        <a:pt x="38503" y="42955"/>
                        <a:pt x="38202" y="41394"/>
                      </a:cubicBezTo>
                      <a:cubicBezTo>
                        <a:pt x="38184" y="41305"/>
                        <a:pt x="39604" y="40986"/>
                        <a:pt x="40313" y="40702"/>
                      </a:cubicBezTo>
                      <a:cubicBezTo>
                        <a:pt x="40650" y="40560"/>
                        <a:pt x="40899" y="40223"/>
                        <a:pt x="41378" y="39797"/>
                      </a:cubicBezTo>
                      <a:lnTo>
                        <a:pt x="44785" y="44978"/>
                      </a:lnTo>
                      <a:lnTo>
                        <a:pt x="46630" y="43914"/>
                      </a:lnTo>
                      <a:cubicBezTo>
                        <a:pt x="47553" y="45102"/>
                        <a:pt x="46754" y="46699"/>
                        <a:pt x="48067" y="47480"/>
                      </a:cubicBezTo>
                      <a:cubicBezTo>
                        <a:pt x="47020" y="50124"/>
                        <a:pt x="48741" y="51508"/>
                        <a:pt x="50445" y="52980"/>
                      </a:cubicBezTo>
                      <a:cubicBezTo>
                        <a:pt x="50764" y="53247"/>
                        <a:pt x="50640" y="54010"/>
                        <a:pt x="50746" y="54684"/>
                      </a:cubicBezTo>
                      <a:cubicBezTo>
                        <a:pt x="49546" y="54279"/>
                        <a:pt x="48739" y="53108"/>
                        <a:pt x="47515" y="53108"/>
                      </a:cubicBezTo>
                      <a:cubicBezTo>
                        <a:pt x="47074" y="53108"/>
                        <a:pt x="46579" y="53260"/>
                        <a:pt x="45991" y="53655"/>
                      </a:cubicBezTo>
                      <a:cubicBezTo>
                        <a:pt x="46130" y="53637"/>
                        <a:pt x="46261" y="53629"/>
                        <a:pt x="46385" y="53629"/>
                      </a:cubicBezTo>
                      <a:cubicBezTo>
                        <a:pt x="47902" y="53629"/>
                        <a:pt x="48314" y="54868"/>
                        <a:pt x="48954" y="55606"/>
                      </a:cubicBezTo>
                      <a:cubicBezTo>
                        <a:pt x="49646" y="56387"/>
                        <a:pt x="51119" y="56937"/>
                        <a:pt x="50782" y="58712"/>
                      </a:cubicBezTo>
                      <a:cubicBezTo>
                        <a:pt x="50925" y="58653"/>
                        <a:pt x="51063" y="58628"/>
                        <a:pt x="51196" y="58628"/>
                      </a:cubicBezTo>
                      <a:cubicBezTo>
                        <a:pt x="52116" y="58628"/>
                        <a:pt x="52822" y="59846"/>
                        <a:pt x="53828" y="59846"/>
                      </a:cubicBezTo>
                      <a:cubicBezTo>
                        <a:pt x="54135" y="59846"/>
                        <a:pt x="54469" y="59733"/>
                        <a:pt x="54845" y="59439"/>
                      </a:cubicBezTo>
                      <a:lnTo>
                        <a:pt x="55431" y="57026"/>
                      </a:lnTo>
                      <a:cubicBezTo>
                        <a:pt x="55147" y="56955"/>
                        <a:pt x="54863" y="56902"/>
                        <a:pt x="54579" y="56849"/>
                      </a:cubicBezTo>
                      <a:cubicBezTo>
                        <a:pt x="53053" y="56760"/>
                        <a:pt x="51385" y="55819"/>
                        <a:pt x="51793" y="55269"/>
                      </a:cubicBezTo>
                      <a:lnTo>
                        <a:pt x="52787" y="54844"/>
                      </a:lnTo>
                      <a:lnTo>
                        <a:pt x="52414" y="52501"/>
                      </a:lnTo>
                      <a:cubicBezTo>
                        <a:pt x="48866" y="49893"/>
                        <a:pt x="48440" y="48917"/>
                        <a:pt x="49770" y="46291"/>
                      </a:cubicBezTo>
                      <a:lnTo>
                        <a:pt x="49770" y="46291"/>
                      </a:lnTo>
                      <a:cubicBezTo>
                        <a:pt x="50462" y="46859"/>
                        <a:pt x="51208" y="47338"/>
                        <a:pt x="51775" y="47977"/>
                      </a:cubicBezTo>
                      <a:cubicBezTo>
                        <a:pt x="52326" y="48562"/>
                        <a:pt x="52698" y="49325"/>
                        <a:pt x="53088" y="49929"/>
                      </a:cubicBezTo>
                      <a:lnTo>
                        <a:pt x="55821" y="46948"/>
                      </a:lnTo>
                      <a:lnTo>
                        <a:pt x="55200" y="42955"/>
                      </a:lnTo>
                      <a:lnTo>
                        <a:pt x="52805" y="41447"/>
                      </a:lnTo>
                      <a:lnTo>
                        <a:pt x="53585" y="38253"/>
                      </a:lnTo>
                      <a:lnTo>
                        <a:pt x="55111" y="39229"/>
                      </a:lnTo>
                      <a:cubicBezTo>
                        <a:pt x="55111" y="40045"/>
                        <a:pt x="55111" y="40542"/>
                        <a:pt x="55111" y="41039"/>
                      </a:cubicBezTo>
                      <a:lnTo>
                        <a:pt x="56300" y="41021"/>
                      </a:lnTo>
                      <a:lnTo>
                        <a:pt x="56034" y="38466"/>
                      </a:lnTo>
                      <a:cubicBezTo>
                        <a:pt x="59778" y="37011"/>
                        <a:pt x="60754" y="35876"/>
                        <a:pt x="62546" y="30925"/>
                      </a:cubicBezTo>
                      <a:lnTo>
                        <a:pt x="59370" y="25407"/>
                      </a:lnTo>
                      <a:lnTo>
                        <a:pt x="60754" y="24609"/>
                      </a:lnTo>
                      <a:cubicBezTo>
                        <a:pt x="60620" y="24079"/>
                        <a:pt x="60336" y="23926"/>
                        <a:pt x="59999" y="23926"/>
                      </a:cubicBezTo>
                      <a:cubicBezTo>
                        <a:pt x="59536" y="23926"/>
                        <a:pt x="58975" y="24215"/>
                        <a:pt x="58567" y="24215"/>
                      </a:cubicBezTo>
                      <a:cubicBezTo>
                        <a:pt x="58326" y="24215"/>
                        <a:pt x="58138" y="24114"/>
                        <a:pt x="58057" y="23792"/>
                      </a:cubicBezTo>
                      <a:lnTo>
                        <a:pt x="59316" y="21344"/>
                      </a:lnTo>
                      <a:lnTo>
                        <a:pt x="60062" y="22692"/>
                      </a:lnTo>
                      <a:lnTo>
                        <a:pt x="61286" y="21858"/>
                      </a:lnTo>
                      <a:lnTo>
                        <a:pt x="63504" y="23775"/>
                      </a:lnTo>
                      <a:lnTo>
                        <a:pt x="64178" y="27040"/>
                      </a:lnTo>
                      <a:cubicBezTo>
                        <a:pt x="64959" y="25993"/>
                        <a:pt x="65598" y="25478"/>
                        <a:pt x="65775" y="24822"/>
                      </a:cubicBezTo>
                      <a:cubicBezTo>
                        <a:pt x="66201" y="23367"/>
                        <a:pt x="64356" y="23225"/>
                        <a:pt x="64089" y="22515"/>
                      </a:cubicBezTo>
                      <a:lnTo>
                        <a:pt x="64444" y="18647"/>
                      </a:lnTo>
                      <a:cubicBezTo>
                        <a:pt x="66520" y="17955"/>
                        <a:pt x="66538" y="17902"/>
                        <a:pt x="66609" y="16305"/>
                      </a:cubicBezTo>
                      <a:cubicBezTo>
                        <a:pt x="66698" y="14229"/>
                        <a:pt x="66840" y="12171"/>
                        <a:pt x="66964" y="10059"/>
                      </a:cubicBezTo>
                      <a:cubicBezTo>
                        <a:pt x="65951" y="8994"/>
                        <a:pt x="64617" y="8884"/>
                        <a:pt x="63235" y="8884"/>
                      </a:cubicBezTo>
                      <a:cubicBezTo>
                        <a:pt x="62876" y="8884"/>
                        <a:pt x="62514" y="8891"/>
                        <a:pt x="62153" y="8891"/>
                      </a:cubicBezTo>
                      <a:cubicBezTo>
                        <a:pt x="62029" y="8891"/>
                        <a:pt x="61906" y="8890"/>
                        <a:pt x="61783" y="8888"/>
                      </a:cubicBezTo>
                      <a:cubicBezTo>
                        <a:pt x="61978" y="8001"/>
                        <a:pt x="62209" y="7362"/>
                        <a:pt x="62262" y="6741"/>
                      </a:cubicBezTo>
                      <a:cubicBezTo>
                        <a:pt x="62297" y="6102"/>
                        <a:pt x="62173" y="5464"/>
                        <a:pt x="62120" y="4701"/>
                      </a:cubicBezTo>
                      <a:lnTo>
                        <a:pt x="65119" y="4239"/>
                      </a:lnTo>
                      <a:cubicBezTo>
                        <a:pt x="59052" y="1427"/>
                        <a:pt x="52479" y="0"/>
                        <a:pt x="45863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" name="Google Shape;4260;p74">
                  <a:extLst>
                    <a:ext uri="{FF2B5EF4-FFF2-40B4-BE49-F238E27FC236}">
                      <a16:creationId xmlns:a16="http://schemas.microsoft.com/office/drawing/2014/main" id="{1912C03D-FB34-C872-FB8F-2D6741235695}"/>
                    </a:ext>
                  </a:extLst>
                </p:cNvPr>
                <p:cNvSpPr/>
                <p:nvPr/>
              </p:nvSpPr>
              <p:spPr>
                <a:xfrm>
                  <a:off x="3787623" y="1419737"/>
                  <a:ext cx="223361" cy="194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9" h="17709" extrusionOk="0">
                      <a:moveTo>
                        <a:pt x="17567" y="0"/>
                      </a:moveTo>
                      <a:lnTo>
                        <a:pt x="17567" y="0"/>
                      </a:lnTo>
                      <a:cubicBezTo>
                        <a:pt x="17070" y="1331"/>
                        <a:pt x="16644" y="2697"/>
                        <a:pt x="16307" y="4081"/>
                      </a:cubicBezTo>
                      <a:cubicBezTo>
                        <a:pt x="16278" y="4199"/>
                        <a:pt x="16114" y="4268"/>
                        <a:pt x="16100" y="4268"/>
                      </a:cubicBezTo>
                      <a:cubicBezTo>
                        <a:pt x="16097" y="4268"/>
                        <a:pt x="16100" y="4265"/>
                        <a:pt x="16112" y="4259"/>
                      </a:cubicBezTo>
                      <a:lnTo>
                        <a:pt x="13912" y="3034"/>
                      </a:lnTo>
                      <a:lnTo>
                        <a:pt x="14391" y="1437"/>
                      </a:lnTo>
                      <a:lnTo>
                        <a:pt x="12617" y="337"/>
                      </a:lnTo>
                      <a:cubicBezTo>
                        <a:pt x="12563" y="2112"/>
                        <a:pt x="10416" y="1970"/>
                        <a:pt x="10523" y="3655"/>
                      </a:cubicBezTo>
                      <a:cubicBezTo>
                        <a:pt x="10523" y="3709"/>
                        <a:pt x="10239" y="3797"/>
                        <a:pt x="10079" y="3815"/>
                      </a:cubicBezTo>
                      <a:cubicBezTo>
                        <a:pt x="8287" y="4028"/>
                        <a:pt x="8553" y="4418"/>
                        <a:pt x="7276" y="5305"/>
                      </a:cubicBezTo>
                      <a:cubicBezTo>
                        <a:pt x="5785" y="6352"/>
                        <a:pt x="5466" y="8730"/>
                        <a:pt x="3017" y="8765"/>
                      </a:cubicBezTo>
                      <a:cubicBezTo>
                        <a:pt x="2166" y="8783"/>
                        <a:pt x="1154" y="9919"/>
                        <a:pt x="569" y="10770"/>
                      </a:cubicBezTo>
                      <a:cubicBezTo>
                        <a:pt x="178" y="11356"/>
                        <a:pt x="1" y="12705"/>
                        <a:pt x="374" y="13095"/>
                      </a:cubicBezTo>
                      <a:cubicBezTo>
                        <a:pt x="1687" y="14443"/>
                        <a:pt x="746" y="15810"/>
                        <a:pt x="569" y="17708"/>
                      </a:cubicBezTo>
                      <a:cubicBezTo>
                        <a:pt x="3337" y="16519"/>
                        <a:pt x="5839" y="15668"/>
                        <a:pt x="8074" y="14213"/>
                      </a:cubicBezTo>
                      <a:lnTo>
                        <a:pt x="10558" y="15934"/>
                      </a:lnTo>
                      <a:lnTo>
                        <a:pt x="9866" y="17336"/>
                      </a:lnTo>
                      <a:cubicBezTo>
                        <a:pt x="11960" y="17300"/>
                        <a:pt x="13592" y="16998"/>
                        <a:pt x="14710" y="15508"/>
                      </a:cubicBezTo>
                      <a:cubicBezTo>
                        <a:pt x="16094" y="13645"/>
                        <a:pt x="17585" y="11835"/>
                        <a:pt x="18773" y="9866"/>
                      </a:cubicBezTo>
                      <a:cubicBezTo>
                        <a:pt x="19590" y="8482"/>
                        <a:pt x="20388" y="6885"/>
                        <a:pt x="18862" y="5305"/>
                      </a:cubicBezTo>
                      <a:cubicBezTo>
                        <a:pt x="18596" y="5039"/>
                        <a:pt x="18330" y="4330"/>
                        <a:pt x="18472" y="4099"/>
                      </a:cubicBezTo>
                      <a:cubicBezTo>
                        <a:pt x="19732" y="2307"/>
                        <a:pt x="17372" y="1491"/>
                        <a:pt x="17567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4261;p74">
                  <a:extLst>
                    <a:ext uri="{FF2B5EF4-FFF2-40B4-BE49-F238E27FC236}">
                      <a16:creationId xmlns:a16="http://schemas.microsoft.com/office/drawing/2014/main" id="{15BC0D88-1DEF-75AA-E5D6-DE250D2EC88B}"/>
                    </a:ext>
                  </a:extLst>
                </p:cNvPr>
                <p:cNvSpPr/>
                <p:nvPr/>
              </p:nvSpPr>
              <p:spPr>
                <a:xfrm>
                  <a:off x="3757694" y="1303888"/>
                  <a:ext cx="77956" cy="97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6" h="8855" extrusionOk="0">
                      <a:moveTo>
                        <a:pt x="5359" y="0"/>
                      </a:moveTo>
                      <a:cubicBezTo>
                        <a:pt x="4649" y="976"/>
                        <a:pt x="3993" y="1774"/>
                        <a:pt x="3460" y="2644"/>
                      </a:cubicBezTo>
                      <a:cubicBezTo>
                        <a:pt x="2910" y="3513"/>
                        <a:pt x="1455" y="3638"/>
                        <a:pt x="1828" y="5181"/>
                      </a:cubicBezTo>
                      <a:cubicBezTo>
                        <a:pt x="1354" y="4803"/>
                        <a:pt x="1037" y="4660"/>
                        <a:pt x="815" y="4660"/>
                      </a:cubicBezTo>
                      <a:cubicBezTo>
                        <a:pt x="256" y="4660"/>
                        <a:pt x="305" y="5571"/>
                        <a:pt x="1" y="5926"/>
                      </a:cubicBezTo>
                      <a:cubicBezTo>
                        <a:pt x="1136" y="7417"/>
                        <a:pt x="1438" y="7577"/>
                        <a:pt x="5412" y="8854"/>
                      </a:cubicBezTo>
                      <a:cubicBezTo>
                        <a:pt x="5590" y="7896"/>
                        <a:pt x="5625" y="7239"/>
                        <a:pt x="5820" y="6636"/>
                      </a:cubicBezTo>
                      <a:cubicBezTo>
                        <a:pt x="6033" y="6015"/>
                        <a:pt x="6335" y="5430"/>
                        <a:pt x="6708" y="4880"/>
                      </a:cubicBezTo>
                      <a:cubicBezTo>
                        <a:pt x="7116" y="4294"/>
                        <a:pt x="5696" y="4170"/>
                        <a:pt x="6459" y="3354"/>
                      </a:cubicBezTo>
                      <a:cubicBezTo>
                        <a:pt x="6849" y="2928"/>
                        <a:pt x="6637" y="1686"/>
                        <a:pt x="6778" y="1384"/>
                      </a:cubicBezTo>
                      <a:cubicBezTo>
                        <a:pt x="6832" y="1224"/>
                        <a:pt x="6867" y="1047"/>
                        <a:pt x="6885" y="870"/>
                      </a:cubicBezTo>
                      <a:lnTo>
                        <a:pt x="5359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4262;p74">
                  <a:extLst>
                    <a:ext uri="{FF2B5EF4-FFF2-40B4-BE49-F238E27FC236}">
                      <a16:creationId xmlns:a16="http://schemas.microsoft.com/office/drawing/2014/main" id="{96DF7FF8-1CEC-2C15-9F72-75AD6A0ACBCD}"/>
                    </a:ext>
                  </a:extLst>
                </p:cNvPr>
                <p:cNvSpPr/>
                <p:nvPr/>
              </p:nvSpPr>
              <p:spPr>
                <a:xfrm>
                  <a:off x="3916892" y="1338867"/>
                  <a:ext cx="109254" cy="68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3" h="6247" extrusionOk="0">
                      <a:moveTo>
                        <a:pt x="0" y="1"/>
                      </a:moveTo>
                      <a:lnTo>
                        <a:pt x="266" y="1722"/>
                      </a:lnTo>
                      <a:lnTo>
                        <a:pt x="1668" y="1970"/>
                      </a:lnTo>
                      <a:lnTo>
                        <a:pt x="870" y="3177"/>
                      </a:lnTo>
                      <a:cubicBezTo>
                        <a:pt x="1300" y="3058"/>
                        <a:pt x="1704" y="3001"/>
                        <a:pt x="2079" y="3001"/>
                      </a:cubicBezTo>
                      <a:cubicBezTo>
                        <a:pt x="3221" y="3001"/>
                        <a:pt x="4106" y="3533"/>
                        <a:pt x="4720" y="4508"/>
                      </a:cubicBezTo>
                      <a:cubicBezTo>
                        <a:pt x="5319" y="5452"/>
                        <a:pt x="5558" y="5867"/>
                        <a:pt x="5945" y="5867"/>
                      </a:cubicBezTo>
                      <a:cubicBezTo>
                        <a:pt x="6235" y="5867"/>
                        <a:pt x="6607" y="5635"/>
                        <a:pt x="7275" y="5218"/>
                      </a:cubicBezTo>
                      <a:cubicBezTo>
                        <a:pt x="7453" y="5111"/>
                        <a:pt x="7648" y="5058"/>
                        <a:pt x="7861" y="5022"/>
                      </a:cubicBezTo>
                      <a:lnTo>
                        <a:pt x="9564" y="6247"/>
                      </a:lnTo>
                      <a:lnTo>
                        <a:pt x="9972" y="5679"/>
                      </a:lnTo>
                      <a:cubicBezTo>
                        <a:pt x="9582" y="4809"/>
                        <a:pt x="9262" y="3887"/>
                        <a:pt x="8819" y="3035"/>
                      </a:cubicBezTo>
                      <a:cubicBezTo>
                        <a:pt x="8151" y="1821"/>
                        <a:pt x="7070" y="1194"/>
                        <a:pt x="5857" y="1194"/>
                      </a:cubicBezTo>
                      <a:cubicBezTo>
                        <a:pt x="5138" y="1194"/>
                        <a:pt x="4373" y="1415"/>
                        <a:pt x="3620" y="1864"/>
                      </a:cubicBezTo>
                      <a:cubicBezTo>
                        <a:pt x="3336" y="2024"/>
                        <a:pt x="3052" y="2166"/>
                        <a:pt x="2644" y="2396"/>
                      </a:cubicBezTo>
                      <a:lnTo>
                        <a:pt x="1970" y="46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5" name="Google Shape;4263;p74">
                  <a:extLst>
                    <a:ext uri="{FF2B5EF4-FFF2-40B4-BE49-F238E27FC236}">
                      <a16:creationId xmlns:a16="http://schemas.microsoft.com/office/drawing/2014/main" id="{E1EBB3C1-043F-2846-989C-955A9A13B126}"/>
                    </a:ext>
                  </a:extLst>
                </p:cNvPr>
                <p:cNvSpPr/>
                <p:nvPr/>
              </p:nvSpPr>
              <p:spPr>
                <a:xfrm>
                  <a:off x="3865184" y="936118"/>
                  <a:ext cx="73103" cy="134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3" h="12279" extrusionOk="0">
                      <a:moveTo>
                        <a:pt x="6672" y="1"/>
                      </a:moveTo>
                      <a:lnTo>
                        <a:pt x="6672" y="1"/>
                      </a:lnTo>
                      <a:cubicBezTo>
                        <a:pt x="6223" y="198"/>
                        <a:pt x="5784" y="260"/>
                        <a:pt x="5357" y="260"/>
                      </a:cubicBezTo>
                      <a:cubicBezTo>
                        <a:pt x="4670" y="260"/>
                        <a:pt x="4013" y="100"/>
                        <a:pt x="3390" y="89"/>
                      </a:cubicBezTo>
                      <a:lnTo>
                        <a:pt x="3088" y="2786"/>
                      </a:lnTo>
                      <a:lnTo>
                        <a:pt x="4809" y="5164"/>
                      </a:lnTo>
                      <a:lnTo>
                        <a:pt x="1" y="10771"/>
                      </a:lnTo>
                      <a:lnTo>
                        <a:pt x="1083" y="12279"/>
                      </a:lnTo>
                      <a:lnTo>
                        <a:pt x="6388" y="7772"/>
                      </a:lnTo>
                      <a:cubicBezTo>
                        <a:pt x="4454" y="6495"/>
                        <a:pt x="6175" y="3709"/>
                        <a:pt x="4383" y="2502"/>
                      </a:cubicBezTo>
                      <a:lnTo>
                        <a:pt x="6672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4264;p74">
                  <a:extLst>
                    <a:ext uri="{FF2B5EF4-FFF2-40B4-BE49-F238E27FC236}">
                      <a16:creationId xmlns:a16="http://schemas.microsoft.com/office/drawing/2014/main" id="{2E8635E3-6978-3BC5-A589-C3907E4EADF2}"/>
                    </a:ext>
                  </a:extLst>
                </p:cNvPr>
                <p:cNvSpPr/>
                <p:nvPr/>
              </p:nvSpPr>
              <p:spPr>
                <a:xfrm>
                  <a:off x="3738260" y="1420756"/>
                  <a:ext cx="79895" cy="16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93" h="1542" extrusionOk="0">
                      <a:moveTo>
                        <a:pt x="4286" y="0"/>
                      </a:moveTo>
                      <a:cubicBezTo>
                        <a:pt x="2949" y="0"/>
                        <a:pt x="1596" y="367"/>
                        <a:pt x="0" y="510"/>
                      </a:cubicBezTo>
                      <a:cubicBezTo>
                        <a:pt x="787" y="973"/>
                        <a:pt x="1302" y="1542"/>
                        <a:pt x="1738" y="1542"/>
                      </a:cubicBezTo>
                      <a:cubicBezTo>
                        <a:pt x="1970" y="1542"/>
                        <a:pt x="2179" y="1380"/>
                        <a:pt x="2396" y="954"/>
                      </a:cubicBezTo>
                      <a:cubicBezTo>
                        <a:pt x="2708" y="1325"/>
                        <a:pt x="3056" y="1432"/>
                        <a:pt x="3417" y="1432"/>
                      </a:cubicBezTo>
                      <a:cubicBezTo>
                        <a:pt x="3816" y="1432"/>
                        <a:pt x="4231" y="1302"/>
                        <a:pt x="4631" y="1256"/>
                      </a:cubicBezTo>
                      <a:cubicBezTo>
                        <a:pt x="5394" y="1149"/>
                        <a:pt x="6157" y="1025"/>
                        <a:pt x="7293" y="830"/>
                      </a:cubicBezTo>
                      <a:cubicBezTo>
                        <a:pt x="6240" y="198"/>
                        <a:pt x="5268" y="0"/>
                        <a:pt x="4286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4265;p74">
                  <a:extLst>
                    <a:ext uri="{FF2B5EF4-FFF2-40B4-BE49-F238E27FC236}">
                      <a16:creationId xmlns:a16="http://schemas.microsoft.com/office/drawing/2014/main" id="{3993EC7B-F61D-BDA2-7880-844224099B61}"/>
                    </a:ext>
                  </a:extLst>
                </p:cNvPr>
                <p:cNvSpPr/>
                <p:nvPr/>
              </p:nvSpPr>
              <p:spPr>
                <a:xfrm>
                  <a:off x="3833886" y="1361610"/>
                  <a:ext cx="29370" cy="41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1" h="3763" extrusionOk="0">
                      <a:moveTo>
                        <a:pt x="2662" y="1"/>
                      </a:moveTo>
                      <a:cubicBezTo>
                        <a:pt x="19" y="675"/>
                        <a:pt x="1" y="764"/>
                        <a:pt x="1012" y="3763"/>
                      </a:cubicBezTo>
                      <a:lnTo>
                        <a:pt x="1491" y="2148"/>
                      </a:lnTo>
                      <a:lnTo>
                        <a:pt x="2201" y="3408"/>
                      </a:lnTo>
                      <a:lnTo>
                        <a:pt x="2680" y="3372"/>
                      </a:lnTo>
                      <a:cubicBezTo>
                        <a:pt x="2574" y="2840"/>
                        <a:pt x="2485" y="2308"/>
                        <a:pt x="2450" y="1758"/>
                      </a:cubicBezTo>
                      <a:cubicBezTo>
                        <a:pt x="2485" y="1172"/>
                        <a:pt x="2556" y="586"/>
                        <a:pt x="2662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4266;p74">
                  <a:extLst>
                    <a:ext uri="{FF2B5EF4-FFF2-40B4-BE49-F238E27FC236}">
                      <a16:creationId xmlns:a16="http://schemas.microsoft.com/office/drawing/2014/main" id="{773FFED9-6019-AE2C-946F-B602E1112EE5}"/>
                    </a:ext>
                  </a:extLst>
                </p:cNvPr>
                <p:cNvSpPr/>
                <p:nvPr/>
              </p:nvSpPr>
              <p:spPr>
                <a:xfrm>
                  <a:off x="3852553" y="1272590"/>
                  <a:ext cx="36162" cy="344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1" h="3142" extrusionOk="0">
                      <a:moveTo>
                        <a:pt x="3301" y="0"/>
                      </a:moveTo>
                      <a:lnTo>
                        <a:pt x="0" y="1455"/>
                      </a:lnTo>
                      <a:lnTo>
                        <a:pt x="550" y="2520"/>
                      </a:lnTo>
                      <a:lnTo>
                        <a:pt x="1154" y="1793"/>
                      </a:lnTo>
                      <a:lnTo>
                        <a:pt x="2804" y="3141"/>
                      </a:lnTo>
                      <a:lnTo>
                        <a:pt x="3301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4267;p74">
                  <a:extLst>
                    <a:ext uri="{FF2B5EF4-FFF2-40B4-BE49-F238E27FC236}">
                      <a16:creationId xmlns:a16="http://schemas.microsoft.com/office/drawing/2014/main" id="{FA4EC420-3F66-3BDD-D73A-CE6C7D622FC9}"/>
                    </a:ext>
                  </a:extLst>
                </p:cNvPr>
                <p:cNvSpPr/>
                <p:nvPr/>
              </p:nvSpPr>
              <p:spPr>
                <a:xfrm>
                  <a:off x="3832330" y="1195806"/>
                  <a:ext cx="18481" cy="46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7" h="4260" extrusionOk="0">
                      <a:moveTo>
                        <a:pt x="249" y="1"/>
                      </a:moveTo>
                      <a:cubicBezTo>
                        <a:pt x="1" y="2627"/>
                        <a:pt x="1" y="2627"/>
                        <a:pt x="977" y="4259"/>
                      </a:cubicBezTo>
                      <a:cubicBezTo>
                        <a:pt x="1687" y="1261"/>
                        <a:pt x="1687" y="1261"/>
                        <a:pt x="249" y="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" name="Google Shape;4268;p74">
                <a:extLst>
                  <a:ext uri="{FF2B5EF4-FFF2-40B4-BE49-F238E27FC236}">
                    <a16:creationId xmlns:a16="http://schemas.microsoft.com/office/drawing/2014/main" id="{F3F6D685-6E8C-E03C-048B-509946598F5D}"/>
                  </a:ext>
                </a:extLst>
              </p:cNvPr>
              <p:cNvSpPr/>
              <p:nvPr/>
            </p:nvSpPr>
            <p:spPr>
              <a:xfrm>
                <a:off x="3243368" y="1332656"/>
                <a:ext cx="2147" cy="975"/>
              </a:xfrm>
              <a:custGeom>
                <a:avLst/>
                <a:gdLst/>
                <a:ahLst/>
                <a:cxnLst/>
                <a:rect l="l" t="t" r="r" b="b"/>
                <a:pathLst>
                  <a:path w="196" h="89" extrusionOk="0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4269;p74">
                <a:extLst>
                  <a:ext uri="{FF2B5EF4-FFF2-40B4-BE49-F238E27FC236}">
                    <a16:creationId xmlns:a16="http://schemas.microsoft.com/office/drawing/2014/main" id="{73031743-072B-1F5A-453B-B2E83F3076DA}"/>
                  </a:ext>
                </a:extLst>
              </p:cNvPr>
              <p:cNvSpPr/>
              <p:nvPr/>
            </p:nvSpPr>
            <p:spPr>
              <a:xfrm>
                <a:off x="3903089" y="838542"/>
                <a:ext cx="31496" cy="31112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28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4270;p74">
                <a:extLst>
                  <a:ext uri="{FF2B5EF4-FFF2-40B4-BE49-F238E27FC236}">
                    <a16:creationId xmlns:a16="http://schemas.microsoft.com/office/drawing/2014/main" id="{FE7EC14D-86A4-2F88-5583-426E7AAFE2B3}"/>
                  </a:ext>
                </a:extLst>
              </p:cNvPr>
              <p:cNvSpPr/>
              <p:nvPr/>
            </p:nvSpPr>
            <p:spPr>
              <a:xfrm>
                <a:off x="3240256" y="1333620"/>
                <a:ext cx="2925" cy="138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26" extrusionOk="0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4271;p74">
                <a:extLst>
                  <a:ext uri="{FF2B5EF4-FFF2-40B4-BE49-F238E27FC236}">
                    <a16:creationId xmlns:a16="http://schemas.microsoft.com/office/drawing/2014/main" id="{58C5ADC9-ECAD-B4FF-DF7D-AB03B3EAE83B}"/>
                  </a:ext>
                </a:extLst>
              </p:cNvPr>
              <p:cNvSpPr/>
              <p:nvPr/>
            </p:nvSpPr>
            <p:spPr>
              <a:xfrm>
                <a:off x="3334721" y="1524314"/>
                <a:ext cx="58719" cy="88834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8109" extrusionOk="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" name="Google Shape;4272;p74">
              <a:extLst>
                <a:ext uri="{FF2B5EF4-FFF2-40B4-BE49-F238E27FC236}">
                  <a16:creationId xmlns:a16="http://schemas.microsoft.com/office/drawing/2014/main" id="{6903390E-1BA7-1B09-C1ED-1B68D4E03F59}"/>
                </a:ext>
              </a:extLst>
            </p:cNvPr>
            <p:cNvSpPr/>
            <p:nvPr/>
          </p:nvSpPr>
          <p:spPr>
            <a:xfrm>
              <a:off x="6652051" y="3714143"/>
              <a:ext cx="560636" cy="516497"/>
            </a:xfrm>
            <a:custGeom>
              <a:avLst/>
              <a:gdLst/>
              <a:ahLst/>
              <a:cxnLst/>
              <a:rect l="l" t="t" r="r" b="b"/>
              <a:pathLst>
                <a:path w="97164" h="89553" extrusionOk="0">
                  <a:moveTo>
                    <a:pt x="48954" y="445"/>
                  </a:moveTo>
                  <a:cubicBezTo>
                    <a:pt x="70832" y="445"/>
                    <a:pt x="89977" y="15970"/>
                    <a:pt x="93384" y="37777"/>
                  </a:cubicBezTo>
                  <a:cubicBezTo>
                    <a:pt x="97163" y="61943"/>
                    <a:pt x="80183" y="84673"/>
                    <a:pt x="55431" y="88541"/>
                  </a:cubicBezTo>
                  <a:cubicBezTo>
                    <a:pt x="53035" y="88913"/>
                    <a:pt x="50622" y="89109"/>
                    <a:pt x="48209" y="89109"/>
                  </a:cubicBezTo>
                  <a:cubicBezTo>
                    <a:pt x="26332" y="89109"/>
                    <a:pt x="7204" y="73583"/>
                    <a:pt x="3780" y="51794"/>
                  </a:cubicBezTo>
                  <a:cubicBezTo>
                    <a:pt x="0" y="27610"/>
                    <a:pt x="16999" y="4880"/>
                    <a:pt x="41733" y="1012"/>
                  </a:cubicBezTo>
                  <a:cubicBezTo>
                    <a:pt x="44128" y="640"/>
                    <a:pt x="46541" y="445"/>
                    <a:pt x="48954" y="445"/>
                  </a:cubicBezTo>
                  <a:close/>
                  <a:moveTo>
                    <a:pt x="48954" y="1"/>
                  </a:moveTo>
                  <a:cubicBezTo>
                    <a:pt x="46524" y="1"/>
                    <a:pt x="44075" y="196"/>
                    <a:pt x="41662" y="569"/>
                  </a:cubicBezTo>
                  <a:cubicBezTo>
                    <a:pt x="35629" y="1509"/>
                    <a:pt x="29827" y="3621"/>
                    <a:pt x="24610" y="6797"/>
                  </a:cubicBezTo>
                  <a:cubicBezTo>
                    <a:pt x="19589" y="9849"/>
                    <a:pt x="15206" y="13823"/>
                    <a:pt x="11711" y="18525"/>
                  </a:cubicBezTo>
                  <a:cubicBezTo>
                    <a:pt x="8216" y="23174"/>
                    <a:pt x="5661" y="28461"/>
                    <a:pt x="4206" y="34086"/>
                  </a:cubicBezTo>
                  <a:cubicBezTo>
                    <a:pt x="1331" y="45247"/>
                    <a:pt x="2946" y="57064"/>
                    <a:pt x="8712" y="67036"/>
                  </a:cubicBezTo>
                  <a:cubicBezTo>
                    <a:pt x="11338" y="71578"/>
                    <a:pt x="14745" y="75623"/>
                    <a:pt x="18791" y="78959"/>
                  </a:cubicBezTo>
                  <a:cubicBezTo>
                    <a:pt x="27059" y="85808"/>
                    <a:pt x="37474" y="89552"/>
                    <a:pt x="48209" y="89552"/>
                  </a:cubicBezTo>
                  <a:cubicBezTo>
                    <a:pt x="50640" y="89552"/>
                    <a:pt x="53089" y="89357"/>
                    <a:pt x="55502" y="88984"/>
                  </a:cubicBezTo>
                  <a:cubicBezTo>
                    <a:pt x="61534" y="88044"/>
                    <a:pt x="67337" y="85932"/>
                    <a:pt x="72571" y="82756"/>
                  </a:cubicBezTo>
                  <a:cubicBezTo>
                    <a:pt x="77575" y="79704"/>
                    <a:pt x="81957" y="75730"/>
                    <a:pt x="85453" y="71028"/>
                  </a:cubicBezTo>
                  <a:cubicBezTo>
                    <a:pt x="88948" y="66379"/>
                    <a:pt x="91503" y="61092"/>
                    <a:pt x="92958" y="55467"/>
                  </a:cubicBezTo>
                  <a:cubicBezTo>
                    <a:pt x="95832" y="44324"/>
                    <a:pt x="94218" y="32489"/>
                    <a:pt x="88451" y="22517"/>
                  </a:cubicBezTo>
                  <a:cubicBezTo>
                    <a:pt x="85825" y="17975"/>
                    <a:pt x="82418" y="13947"/>
                    <a:pt x="78373" y="10594"/>
                  </a:cubicBezTo>
                  <a:cubicBezTo>
                    <a:pt x="70105" y="3745"/>
                    <a:pt x="59689" y="1"/>
                    <a:pt x="4895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10429;p79">
            <a:extLst>
              <a:ext uri="{FF2B5EF4-FFF2-40B4-BE49-F238E27FC236}">
                <a16:creationId xmlns:a16="http://schemas.microsoft.com/office/drawing/2014/main" id="{83D0E64D-FFBF-3C63-C39E-1A35C45C32DC}"/>
              </a:ext>
            </a:extLst>
          </p:cNvPr>
          <p:cNvGrpSpPr/>
          <p:nvPr/>
        </p:nvGrpSpPr>
        <p:grpSpPr>
          <a:xfrm>
            <a:off x="6895268" y="2085817"/>
            <a:ext cx="359213" cy="327807"/>
            <a:chOff x="1958520" y="2302574"/>
            <a:chExt cx="359213" cy="327807"/>
          </a:xfrm>
          <a:solidFill>
            <a:schemeClr val="tx1"/>
          </a:solidFill>
        </p:grpSpPr>
        <p:sp>
          <p:nvSpPr>
            <p:cNvPr id="21" name="Google Shape;10430;p79">
              <a:extLst>
                <a:ext uri="{FF2B5EF4-FFF2-40B4-BE49-F238E27FC236}">
                  <a16:creationId xmlns:a16="http://schemas.microsoft.com/office/drawing/2014/main" id="{C526C16B-1018-0BD8-E8C0-BB98103A1854}"/>
                </a:ext>
              </a:extLst>
            </p:cNvPr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431;p79">
              <a:extLst>
                <a:ext uri="{FF2B5EF4-FFF2-40B4-BE49-F238E27FC236}">
                  <a16:creationId xmlns:a16="http://schemas.microsoft.com/office/drawing/2014/main" id="{CE91C550-A27C-A8BD-9761-22041B8F2C43}"/>
                </a:ext>
              </a:extLst>
            </p:cNvPr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0432;p79">
              <a:extLst>
                <a:ext uri="{FF2B5EF4-FFF2-40B4-BE49-F238E27FC236}">
                  <a16:creationId xmlns:a16="http://schemas.microsoft.com/office/drawing/2014/main" id="{F4631BFE-65AA-259A-A3B8-CDE647A5FC8E}"/>
                </a:ext>
              </a:extLst>
            </p:cNvPr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235895" y="3453538"/>
            <a:ext cx="5013876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LITERATURE SURVEY</a:t>
            </a:r>
            <a:endParaRPr sz="3000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564176" y="3287188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</a:rPr>
              <a:t>03</a:t>
            </a:r>
            <a:endParaRPr sz="5000" dirty="0">
              <a:solidFill>
                <a:schemeClr val="accent1"/>
              </a:solidFill>
            </a:endParaRPr>
          </a:p>
        </p:txBody>
      </p:sp>
      <p:cxnSp>
        <p:nvCxnSpPr>
          <p:cNvPr id="209" name="Google Shape;209;p43"/>
          <p:cNvCxnSpPr/>
          <p:nvPr/>
        </p:nvCxnSpPr>
        <p:spPr>
          <a:xfrm>
            <a:off x="3106485" y="3252988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089449789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1208</Words>
  <Application>Microsoft Office PowerPoint</Application>
  <PresentationFormat>On-screen Show (16:9)</PresentationFormat>
  <Paragraphs>165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Montserrat</vt:lpstr>
      <vt:lpstr>Montserrat ExtraBold</vt:lpstr>
      <vt:lpstr>Montserrat ExtraLight</vt:lpstr>
      <vt:lpstr>Algerian</vt:lpstr>
      <vt:lpstr>MingLiU-ExtB</vt:lpstr>
      <vt:lpstr>Wingdings</vt:lpstr>
      <vt:lpstr>Arial</vt:lpstr>
      <vt:lpstr>Futuristic Background by Slidesgo</vt:lpstr>
      <vt:lpstr>ECOVISIT</vt:lpstr>
      <vt:lpstr> TERNA ENGINEERING COLLEGE  DEPARTMENT OF COMPUTER ENGINEERING</vt:lpstr>
      <vt:lpstr>INDEX</vt:lpstr>
      <vt:lpstr>ABSTRACT</vt:lpstr>
      <vt:lpstr>ABSTRACT</vt:lpstr>
      <vt:lpstr>INTRODUCTION</vt:lpstr>
      <vt:lpstr>Introduction</vt:lpstr>
      <vt:lpstr>PROJECT SCOPE</vt:lpstr>
      <vt:lpstr>LITERATURE SURVEY</vt:lpstr>
      <vt:lpstr>LITERATURE SURVEY</vt:lpstr>
      <vt:lpstr>PREVIOUS MODELS VS                        PROPOSED MODEL</vt:lpstr>
      <vt:lpstr>PROBLEM STATEMENT</vt:lpstr>
      <vt:lpstr>PROBLEM STATEMENT</vt:lpstr>
      <vt:lpstr>SOFTWARE</vt:lpstr>
      <vt:lpstr>FRONTEND</vt:lpstr>
      <vt:lpstr>BACKEND</vt:lpstr>
      <vt:lpstr>FLOWCHART</vt:lpstr>
      <vt:lpstr>FLOWCHART</vt:lpstr>
      <vt:lpstr>METHODOLOGY</vt:lpstr>
      <vt:lpstr>PowerPoint Presentation</vt:lpstr>
      <vt:lpstr>FUTURE SCOPE</vt:lpstr>
      <vt:lpstr>FUTURE SCOPE</vt:lpstr>
      <vt:lpstr>CONCLUSION</vt:lpstr>
      <vt:lpstr>CONCLUSION</vt:lpstr>
      <vt:lpstr>REFERENCES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ECOVISIT</dc:title>
  <dc:creator>Vijayalaxmi Ahirwar</dc:creator>
  <cp:lastModifiedBy>Chaudhary, Harsh</cp:lastModifiedBy>
  <cp:revision>27</cp:revision>
  <dcterms:modified xsi:type="dcterms:W3CDTF">2024-10-15T17:07:07Z</dcterms:modified>
</cp:coreProperties>
</file>